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307" r:id="rId3"/>
    <p:sldId id="257" r:id="rId4"/>
    <p:sldId id="258" r:id="rId5"/>
    <p:sldId id="308" r:id="rId6"/>
    <p:sldId id="265" r:id="rId7"/>
    <p:sldId id="278" r:id="rId8"/>
    <p:sldId id="310" r:id="rId9"/>
    <p:sldId id="279" r:id="rId10"/>
    <p:sldId id="267" r:id="rId11"/>
    <p:sldId id="280" r:id="rId12"/>
    <p:sldId id="311" r:id="rId13"/>
    <p:sldId id="268" r:id="rId14"/>
    <p:sldId id="269" r:id="rId15"/>
    <p:sldId id="270" r:id="rId16"/>
    <p:sldId id="282" r:id="rId17"/>
    <p:sldId id="271" r:id="rId18"/>
    <p:sldId id="283" r:id="rId19"/>
    <p:sldId id="272" r:id="rId20"/>
    <p:sldId id="284" r:id="rId21"/>
    <p:sldId id="273" r:id="rId22"/>
    <p:sldId id="305" r:id="rId23"/>
    <p:sldId id="274" r:id="rId24"/>
    <p:sldId id="288" r:id="rId25"/>
    <p:sldId id="306" r:id="rId26"/>
    <p:sldId id="309" r:id="rId27"/>
    <p:sldId id="275" r:id="rId28"/>
    <p:sldId id="303" r:id="rId29"/>
    <p:sldId id="304" r:id="rId30"/>
    <p:sldId id="286" r:id="rId31"/>
    <p:sldId id="287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35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84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384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311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69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61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589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64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904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057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6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F7B6-05DA-499D-AC19-1FD7D98FB921}" type="datetimeFigureOut">
              <a:rPr lang="ko-KR" altLang="en-US" smtClean="0"/>
              <a:t>2020-04-15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52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707C442-D768-4343-A5D4-DE1219C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34" y="660400"/>
            <a:ext cx="101430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8F283E-29BD-462E-BDCE-4741C2A229F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6600" b="1" dirty="0"/>
              <a:t>만날 때 인사하기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D037BA98-86BA-48F4-9120-EBF71E8B5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03400" y="1828800"/>
            <a:ext cx="8382000" cy="4660900"/>
          </a:xfrm>
          <a:prstGeom prst="rect">
            <a:avLst/>
          </a:prstGeom>
        </p:spPr>
      </p:pic>
      <p:pic>
        <p:nvPicPr>
          <p:cNvPr id="3" name="02 인사하기">
            <a:hlinkClick r:id="" action="ppaction://media"/>
            <a:extLst>
              <a:ext uri="{FF2B5EF4-FFF2-40B4-BE49-F238E27FC236}">
                <a16:creationId xmlns:a16="http://schemas.microsoft.com/office/drawing/2014/main" id="{5D40AB9F-9608-4F48-9424-56FBF497B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5700" y="469900"/>
            <a:ext cx="774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8F283E-29BD-462E-BDCE-4741C2A229F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6600" b="1" dirty="0"/>
              <a:t>자기소개하기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66977890-1EAD-4059-9852-48CC46532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8601" y="1968500"/>
            <a:ext cx="9017000" cy="4254500"/>
          </a:xfrm>
          <a:prstGeom prst="rect">
            <a:avLst/>
          </a:prstGeom>
        </p:spPr>
      </p:pic>
      <p:pic>
        <p:nvPicPr>
          <p:cNvPr id="3" name="03 자기소개하기">
            <a:hlinkClick r:id="" action="ppaction://media"/>
            <a:extLst>
              <a:ext uri="{FF2B5EF4-FFF2-40B4-BE49-F238E27FC236}">
                <a16:creationId xmlns:a16="http://schemas.microsoft.com/office/drawing/2014/main" id="{04DDAC7D-F929-4AF6-960B-51939145A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0700" y="533400"/>
            <a:ext cx="1117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8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01 미니톡">
            <a:hlinkClick r:id="" action="ppaction://media"/>
            <a:extLst>
              <a:ext uri="{FF2B5EF4-FFF2-40B4-BE49-F238E27FC236}">
                <a16:creationId xmlns:a16="http://schemas.microsoft.com/office/drawing/2014/main" id="{7B775CCC-31B8-4644-B9C7-83EA6B2DE8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733" y="507999"/>
            <a:ext cx="11091334" cy="5672667"/>
          </a:xfrm>
        </p:spPr>
      </p:pic>
    </p:spTree>
    <p:extLst>
      <p:ext uri="{BB962C8B-B14F-4D97-AF65-F5344CB8AC3E}">
        <p14:creationId xmlns:p14="http://schemas.microsoft.com/office/powerpoint/2010/main" val="375631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B9B1C5-D8AC-40EB-921A-3E95AFF0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D463D5FD-5D39-4F98-A03E-3B3A3AA2F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578"/>
          <a:stretch/>
        </p:blipFill>
        <p:spPr>
          <a:xfrm>
            <a:off x="584201" y="266699"/>
            <a:ext cx="11061700" cy="63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8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04 알파벳노래1">
            <a:hlinkClick r:id="" action="ppaction://media"/>
            <a:extLst>
              <a:ext uri="{FF2B5EF4-FFF2-40B4-BE49-F238E27FC236}">
                <a16:creationId xmlns:a16="http://schemas.microsoft.com/office/drawing/2014/main" id="{8CE5B963-7DC7-47A5-B72D-E1B0EC5269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1" y="419100"/>
            <a:ext cx="11366500" cy="6019800"/>
          </a:xfrm>
        </p:spPr>
      </p:pic>
    </p:spTree>
    <p:extLst>
      <p:ext uri="{BB962C8B-B14F-4D97-AF65-F5344CB8AC3E}">
        <p14:creationId xmlns:p14="http://schemas.microsoft.com/office/powerpoint/2010/main" val="21665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0188349-2725-4281-9EC1-36F5BF676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901" y="914400"/>
            <a:ext cx="4927600" cy="54102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2C9C563-4AC3-4981-9C33-AED67F5B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876299"/>
            <a:ext cx="5194300" cy="542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04 알파벳노래1">
            <a:hlinkClick r:id="" action="ppaction://media"/>
            <a:extLst>
              <a:ext uri="{FF2B5EF4-FFF2-40B4-BE49-F238E27FC236}">
                <a16:creationId xmlns:a16="http://schemas.microsoft.com/office/drawing/2014/main" id="{8CE5B963-7DC7-47A5-B72D-E1B0EC5269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381000"/>
            <a:ext cx="11239500" cy="5956300"/>
          </a:xfrm>
        </p:spPr>
      </p:pic>
    </p:spTree>
    <p:extLst>
      <p:ext uri="{BB962C8B-B14F-4D97-AF65-F5344CB8AC3E}">
        <p14:creationId xmlns:p14="http://schemas.microsoft.com/office/powerpoint/2010/main" val="18212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D243E6-3012-4404-AC5C-3329141E4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74638"/>
            <a:ext cx="11239500" cy="18843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5400" b="1" dirty="0"/>
              <a:t>알파벳 </a:t>
            </a:r>
            <a:r>
              <a:rPr lang="en-US" altLang="ko-KR" sz="5400" b="1" dirty="0" err="1"/>
              <a:t>Aa~Ii</a:t>
            </a:r>
            <a:r>
              <a:rPr lang="en-US" altLang="ko-KR" sz="5400" b="1" dirty="0"/>
              <a:t> </a:t>
            </a:r>
            <a:r>
              <a:rPr lang="ko-KR" altLang="en-US" sz="5400" b="1" dirty="0"/>
              <a:t>까지 읽고 쓰기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4AFE822B-662F-4A23-9F27-2D73FF741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4500" y="2636157"/>
            <a:ext cx="11252200" cy="2901044"/>
          </a:xfrm>
          <a:prstGeom prst="rect">
            <a:avLst/>
          </a:prstGeom>
        </p:spPr>
      </p:pic>
      <p:pic>
        <p:nvPicPr>
          <p:cNvPr id="3" name="05 알파벳 읽기">
            <a:hlinkClick r:id="" action="ppaction://media"/>
            <a:extLst>
              <a:ext uri="{FF2B5EF4-FFF2-40B4-BE49-F238E27FC236}">
                <a16:creationId xmlns:a16="http://schemas.microsoft.com/office/drawing/2014/main" id="{A2EBF832-C325-4E31-858A-98FAE6EB6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3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5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4AFE822B-662F-4A23-9F27-2D73FF741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00" y="330201"/>
            <a:ext cx="11430000" cy="3302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E1AF66E-5506-4606-AC61-4CD236E28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1" y="4303418"/>
            <a:ext cx="2514600" cy="213548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04264FF-93FF-4ACD-94DA-4310E7459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747" y="4292600"/>
            <a:ext cx="2769153" cy="2159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9FE5A87-CABC-4C34-AE09-636A7AC9B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584" y="4311376"/>
            <a:ext cx="2569116" cy="21656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4C74303-B84B-472B-B8F9-BCA3B479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1" y="4308197"/>
            <a:ext cx="2946400" cy="21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9571CA-7765-404E-96E1-3C83EFDDD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274638"/>
            <a:ext cx="113792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ko-KR" altLang="en-US" sz="7200" b="1" dirty="0"/>
              <a:t>알파벳</a:t>
            </a:r>
            <a:r>
              <a:rPr lang="en-US" altLang="ko-KR" sz="7200" b="1" dirty="0"/>
              <a:t> </a:t>
            </a:r>
            <a:r>
              <a:rPr lang="ko-KR" altLang="en-US" sz="7200" b="1" dirty="0"/>
              <a:t>찾기</a:t>
            </a: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EB9AC321-EEAB-4B98-8F78-7CA9CDE80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74" r="4385"/>
          <a:stretch/>
        </p:blipFill>
        <p:spPr>
          <a:xfrm>
            <a:off x="317500" y="1701800"/>
            <a:ext cx="11315700" cy="49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67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722533" y="457200"/>
            <a:ext cx="5181599" cy="6062133"/>
          </a:xfrm>
          <a:noFill/>
        </p:spPr>
        <p:txBody>
          <a:bodyPr>
            <a:normAutofit/>
          </a:bodyPr>
          <a:lstStyle/>
          <a:p>
            <a:r>
              <a:rPr lang="en-US" altLang="ko-KR" sz="5400" dirty="0"/>
              <a:t>Lesson 1  Hello!</a:t>
            </a:r>
            <a:br>
              <a:rPr lang="en-US" altLang="ko-KR" sz="5400" dirty="0"/>
            </a:br>
            <a:br>
              <a:rPr lang="en-US" altLang="ko-KR" sz="5400" dirty="0"/>
            </a:br>
            <a:r>
              <a:rPr lang="en-US" altLang="ko-KR" sz="5400" dirty="0"/>
              <a:t>1</a:t>
            </a:r>
            <a:r>
              <a:rPr lang="ko-KR" altLang="en-US" sz="5400" dirty="0"/>
              <a:t>차시</a:t>
            </a:r>
            <a:br>
              <a:rPr lang="en-US" altLang="ko-KR" sz="5400" dirty="0"/>
            </a:br>
            <a:r>
              <a:rPr lang="en-US" altLang="ko-KR" sz="5400" dirty="0"/>
              <a:t>1) Hi! I’m </a:t>
            </a:r>
            <a:r>
              <a:rPr lang="en-US" altLang="ko-KR" sz="5400" dirty="0" err="1"/>
              <a:t>Jello</a:t>
            </a:r>
            <a:br>
              <a:rPr lang="en-US" altLang="ko-KR" sz="5400" dirty="0"/>
            </a:br>
            <a:endParaRPr lang="ko-KR" altLang="en-US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5" y="427568"/>
            <a:ext cx="58674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270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04 알파벳노래1">
            <a:hlinkClick r:id="" action="ppaction://media"/>
            <a:extLst>
              <a:ext uri="{FF2B5EF4-FFF2-40B4-BE49-F238E27FC236}">
                <a16:creationId xmlns:a16="http://schemas.microsoft.com/office/drawing/2014/main" id="{8CE5B963-7DC7-47A5-B72D-E1B0EC5269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0" y="261258"/>
            <a:ext cx="11609615" cy="6319156"/>
          </a:xfrm>
        </p:spPr>
      </p:pic>
    </p:spTree>
    <p:extLst>
      <p:ext uri="{BB962C8B-B14F-4D97-AF65-F5344CB8AC3E}">
        <p14:creationId xmlns:p14="http://schemas.microsoft.com/office/powerpoint/2010/main" val="348839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84A3888-6A5C-4EC2-AA36-044BA200A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232833"/>
            <a:ext cx="11658601" cy="63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2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04 알파벳노래1">
            <a:hlinkClick r:id="" action="ppaction://media"/>
            <a:extLst>
              <a:ext uri="{FF2B5EF4-FFF2-40B4-BE49-F238E27FC236}">
                <a16:creationId xmlns:a16="http://schemas.microsoft.com/office/drawing/2014/main" id="{8CE5B963-7DC7-47A5-B72D-E1B0EC5269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0" y="261258"/>
            <a:ext cx="11609615" cy="6319156"/>
          </a:xfrm>
        </p:spPr>
      </p:pic>
    </p:spTree>
    <p:extLst>
      <p:ext uri="{BB962C8B-B14F-4D97-AF65-F5344CB8AC3E}">
        <p14:creationId xmlns:p14="http://schemas.microsoft.com/office/powerpoint/2010/main" val="143566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B84FAB8-CAFD-4412-B9B2-8A9DF7BA8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" r="6703"/>
          <a:stretch/>
        </p:blipFill>
        <p:spPr>
          <a:xfrm>
            <a:off x="482600" y="279400"/>
            <a:ext cx="111760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87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3B14A186-A1FD-4D50-B268-5C1248D8E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86" y="195944"/>
            <a:ext cx="11723914" cy="65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04 알파벳노래1">
            <a:hlinkClick r:id="" action="ppaction://media"/>
            <a:extLst>
              <a:ext uri="{FF2B5EF4-FFF2-40B4-BE49-F238E27FC236}">
                <a16:creationId xmlns:a16="http://schemas.microsoft.com/office/drawing/2014/main" id="{8CE5B963-7DC7-47A5-B72D-E1B0EC5269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0" y="261258"/>
            <a:ext cx="11609615" cy="6319156"/>
          </a:xfrm>
        </p:spPr>
      </p:pic>
    </p:spTree>
    <p:extLst>
      <p:ext uri="{BB962C8B-B14F-4D97-AF65-F5344CB8AC3E}">
        <p14:creationId xmlns:p14="http://schemas.microsoft.com/office/powerpoint/2010/main" val="7279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3B14A186-A1FD-4D50-B268-5C1248D8E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86" y="195944"/>
            <a:ext cx="11723914" cy="6547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2C980-D0CB-4287-994A-B54D9DCCFD06}"/>
              </a:ext>
            </a:extLst>
          </p:cNvPr>
          <p:cNvSpPr txBox="1"/>
          <p:nvPr/>
        </p:nvSpPr>
        <p:spPr>
          <a:xfrm>
            <a:off x="2324100" y="5080000"/>
            <a:ext cx="67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F0000"/>
                </a:solidFill>
              </a:rPr>
              <a:t>B</a:t>
            </a:r>
            <a:endParaRPr lang="ko-KR" altLang="en-US" sz="5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CE285-447C-4848-B6F7-0B67BAAF0CE9}"/>
              </a:ext>
            </a:extLst>
          </p:cNvPr>
          <p:cNvSpPr txBox="1"/>
          <p:nvPr/>
        </p:nvSpPr>
        <p:spPr>
          <a:xfrm>
            <a:off x="3530600" y="5041900"/>
            <a:ext cx="67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F0000"/>
                </a:solidFill>
              </a:rPr>
              <a:t>C</a:t>
            </a:r>
            <a:endParaRPr lang="ko-KR" altLang="en-US" sz="5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E1067-3534-4DAC-9B5F-7DD7301DB444}"/>
              </a:ext>
            </a:extLst>
          </p:cNvPr>
          <p:cNvSpPr txBox="1"/>
          <p:nvPr/>
        </p:nvSpPr>
        <p:spPr>
          <a:xfrm>
            <a:off x="4699000" y="5816600"/>
            <a:ext cx="67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F0000"/>
                </a:solidFill>
              </a:rPr>
              <a:t>d</a:t>
            </a:r>
            <a:endParaRPr lang="ko-KR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ADC85236-2995-4133-8B60-67E7A3A15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43" y="195944"/>
            <a:ext cx="11789227" cy="64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45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</p:spPr>
        <p:txBody>
          <a:bodyPr>
            <a:normAutofit/>
          </a:bodyPr>
          <a:lstStyle/>
          <a:p>
            <a:r>
              <a:rPr lang="ko-KR" altLang="en-US" sz="6000" dirty="0"/>
              <a:t> 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ED5881D5-DC33-462F-A4CD-375C2E572C58}"/>
              </a:ext>
            </a:extLst>
          </p:cNvPr>
          <p:cNvSpPr txBox="1">
            <a:spLocks/>
          </p:cNvSpPr>
          <p:nvPr/>
        </p:nvSpPr>
        <p:spPr>
          <a:xfrm>
            <a:off x="381000" y="274638"/>
            <a:ext cx="113792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/>
              <a:t>정리하기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A7015F9-E972-4480-8646-30DC7D8AA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r="22136"/>
          <a:stretch/>
        </p:blipFill>
        <p:spPr>
          <a:xfrm>
            <a:off x="355600" y="1600201"/>
            <a:ext cx="11379200" cy="3302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614B0F2-D41F-4AD7-8235-5B404FB5B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380" y="5029200"/>
            <a:ext cx="11552920" cy="1723223"/>
          </a:xfrm>
          <a:prstGeom prst="rect">
            <a:avLst/>
          </a:prstGeom>
        </p:spPr>
      </p:pic>
      <p:pic>
        <p:nvPicPr>
          <p:cNvPr id="3" name="02 인사하기">
            <a:hlinkClick r:id="" action="ppaction://media"/>
            <a:extLst>
              <a:ext uri="{FF2B5EF4-FFF2-40B4-BE49-F238E27FC236}">
                <a16:creationId xmlns:a16="http://schemas.microsoft.com/office/drawing/2014/main" id="{A34F73A2-DB41-4131-994A-09EC1CDD1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7300" y="2489200"/>
            <a:ext cx="685800" cy="609600"/>
          </a:xfrm>
          <a:prstGeom prst="rect">
            <a:avLst/>
          </a:prstGeom>
        </p:spPr>
      </p:pic>
      <p:pic>
        <p:nvPicPr>
          <p:cNvPr id="4" name="03 자기소개하기">
            <a:hlinkClick r:id="" action="ppaction://media"/>
            <a:extLst>
              <a:ext uri="{FF2B5EF4-FFF2-40B4-BE49-F238E27FC236}">
                <a16:creationId xmlns:a16="http://schemas.microsoft.com/office/drawing/2014/main" id="{AB8AE13E-707B-48CC-93AB-E7D4B1B2E6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4000" y="3403600"/>
            <a:ext cx="609600" cy="609600"/>
          </a:xfrm>
          <a:prstGeom prst="rect">
            <a:avLst/>
          </a:prstGeom>
        </p:spPr>
      </p:pic>
      <p:pic>
        <p:nvPicPr>
          <p:cNvPr id="7" name="05 알파벳 읽기">
            <a:hlinkClick r:id="" action="ppaction://media"/>
            <a:extLst>
              <a:ext uri="{FF2B5EF4-FFF2-40B4-BE49-F238E27FC236}">
                <a16:creationId xmlns:a16="http://schemas.microsoft.com/office/drawing/2014/main" id="{25B46763-6DC1-4AD7-BB93-28424F4028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420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</p:spPr>
        <p:txBody>
          <a:bodyPr>
            <a:normAutofit/>
          </a:bodyPr>
          <a:lstStyle/>
          <a:p>
            <a:r>
              <a:rPr lang="ko-KR" altLang="en-US" sz="6000" dirty="0"/>
              <a:t> 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ED5881D5-DC33-462F-A4CD-375C2E572C58}"/>
              </a:ext>
            </a:extLst>
          </p:cNvPr>
          <p:cNvSpPr txBox="1">
            <a:spLocks/>
          </p:cNvSpPr>
          <p:nvPr/>
        </p:nvSpPr>
        <p:spPr>
          <a:xfrm>
            <a:off x="241300" y="274638"/>
            <a:ext cx="115824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/>
              <a:t>스스로 확인하기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4A2AEBAA-AB41-4993-92ED-F7FDCDBE7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186"/>
          <a:stretch/>
        </p:blipFill>
        <p:spPr>
          <a:xfrm>
            <a:off x="292100" y="1600200"/>
            <a:ext cx="11658600" cy="50292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05832BD-7FF7-43E5-90C9-B22F1F4D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04800"/>
            <a:ext cx="3352800" cy="113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2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50528" y="209849"/>
            <a:ext cx="11093772" cy="8640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altLang="ko-KR" sz="2800" b="1" dirty="0">
                <a:solidFill>
                  <a:schemeClr val="accent1"/>
                </a:solidFill>
              </a:rPr>
              <a:t>English Grade 3  </a:t>
            </a:r>
            <a:r>
              <a:rPr lang="en-US" altLang="ko-KR" sz="2800" b="1" dirty="0"/>
              <a:t>Lesson 1 Hello!                     1. Hi,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I’m</a:t>
            </a:r>
            <a:r>
              <a:rPr lang="ko-KR" altLang="en-US" sz="2800" b="1" dirty="0"/>
              <a:t> </a:t>
            </a:r>
            <a:r>
              <a:rPr lang="en-US" altLang="ko-KR" sz="2800" b="1" dirty="0" err="1"/>
              <a:t>Jello</a:t>
            </a:r>
            <a:endParaRPr lang="ko-KR" altLang="en-US" sz="28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06400" y="1422400"/>
            <a:ext cx="11125200" cy="5003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ko-KR" altLang="en-US" sz="4400" b="1" dirty="0">
                <a:solidFill>
                  <a:schemeClr val="accent1"/>
                </a:solidFill>
                <a:latin typeface="+mj-lt"/>
              </a:rPr>
              <a:t>공부할</a:t>
            </a:r>
            <a:r>
              <a:rPr lang="en-US" altLang="ko-KR" sz="4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ko-KR" altLang="en-US" sz="4400" b="1" dirty="0">
                <a:solidFill>
                  <a:schemeClr val="accent1"/>
                </a:solidFill>
                <a:latin typeface="+mj-lt"/>
              </a:rPr>
              <a:t>내용</a:t>
            </a: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1506718" y="2545241"/>
            <a:ext cx="76244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1.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만날 때 인사하기</a:t>
            </a:r>
          </a:p>
        </p:txBody>
      </p:sp>
      <p:sp>
        <p:nvSpPr>
          <p:cNvPr id="5" name="부제목 2"/>
          <p:cNvSpPr txBox="1">
            <a:spLocks/>
          </p:cNvSpPr>
          <p:nvPr/>
        </p:nvSpPr>
        <p:spPr>
          <a:xfrm>
            <a:off x="1554940" y="3522216"/>
            <a:ext cx="76244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2.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자기소개하기 </a:t>
            </a:r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1571567" y="4568428"/>
            <a:ext cx="7624464" cy="892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3.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알파벳 </a:t>
            </a:r>
            <a:r>
              <a:rPr lang="en-US" altLang="ko-KR" sz="4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Aa~Ii</a:t>
            </a:r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읽고</a:t>
            </a:r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쓰기 </a:t>
            </a:r>
          </a:p>
        </p:txBody>
      </p:sp>
    </p:spTree>
    <p:extLst>
      <p:ext uri="{BB962C8B-B14F-4D97-AF65-F5344CB8AC3E}">
        <p14:creationId xmlns:p14="http://schemas.microsoft.com/office/powerpoint/2010/main" val="21621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11404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5400" b="1" dirty="0"/>
              <a:t>도전</a:t>
            </a:r>
            <a:r>
              <a:rPr lang="en-US" altLang="ko-KR" sz="5400" b="1" dirty="0"/>
              <a:t> </a:t>
            </a:r>
            <a:r>
              <a:rPr lang="ko-KR" altLang="en-US" sz="5400" b="1" dirty="0"/>
              <a:t>나도 할 수 있어요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816100"/>
            <a:ext cx="11455400" cy="480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1"/>
                </a:solidFill>
              </a:rPr>
              <a:t>1. </a:t>
            </a:r>
            <a:r>
              <a:rPr lang="ko-KR" altLang="en-US" sz="4400" b="1" dirty="0" err="1">
                <a:solidFill>
                  <a:schemeClr val="accent1"/>
                </a:solidFill>
              </a:rPr>
              <a:t>미니톡</a:t>
            </a:r>
            <a:r>
              <a:rPr lang="ko-KR" altLang="en-US" sz="4400" b="1" dirty="0">
                <a:solidFill>
                  <a:schemeClr val="accent1"/>
                </a:solidFill>
              </a:rPr>
              <a:t> 과 알파벳 노래 </a:t>
            </a:r>
            <a:r>
              <a:rPr lang="en-US" altLang="ko-KR" sz="4400" b="1" dirty="0">
                <a:solidFill>
                  <a:schemeClr val="accent1"/>
                </a:solidFill>
              </a:rPr>
              <a:t>3</a:t>
            </a:r>
            <a:r>
              <a:rPr lang="ko-KR" altLang="en-US" sz="4400" b="1" dirty="0">
                <a:solidFill>
                  <a:schemeClr val="accent1"/>
                </a:solidFill>
              </a:rPr>
              <a:t>번 듣기</a:t>
            </a: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1"/>
                </a:solidFill>
              </a:rPr>
              <a:t>2. </a:t>
            </a:r>
            <a:r>
              <a:rPr lang="ko-KR" altLang="en-US" sz="4400" b="1" dirty="0">
                <a:solidFill>
                  <a:schemeClr val="accent1"/>
                </a:solidFill>
              </a:rPr>
              <a:t>알파벳 </a:t>
            </a:r>
            <a:r>
              <a:rPr lang="en-US" altLang="ko-KR" sz="4400" b="1" dirty="0" err="1">
                <a:solidFill>
                  <a:schemeClr val="accent1"/>
                </a:solidFill>
              </a:rPr>
              <a:t>Aa~Ii</a:t>
            </a:r>
            <a:r>
              <a:rPr lang="en-US" altLang="ko-KR" sz="4400" b="1" dirty="0">
                <a:solidFill>
                  <a:schemeClr val="accent1"/>
                </a:solidFill>
              </a:rPr>
              <a:t> </a:t>
            </a:r>
            <a:r>
              <a:rPr lang="ko-KR" altLang="en-US" sz="4400" b="1" dirty="0">
                <a:solidFill>
                  <a:schemeClr val="accent1"/>
                </a:solidFill>
              </a:rPr>
              <a:t>까지</a:t>
            </a:r>
            <a:r>
              <a:rPr lang="en-US" altLang="ko-KR" sz="4400" b="1" dirty="0">
                <a:solidFill>
                  <a:schemeClr val="accent1"/>
                </a:solidFill>
              </a:rPr>
              <a:t> </a:t>
            </a:r>
            <a:r>
              <a:rPr lang="ko-KR" altLang="en-US" sz="4400" b="1" dirty="0">
                <a:solidFill>
                  <a:schemeClr val="accent1"/>
                </a:solidFill>
              </a:rPr>
              <a:t>소리 내어 읽고 쓰기</a:t>
            </a:r>
          </a:p>
        </p:txBody>
      </p:sp>
    </p:spTree>
    <p:extLst>
      <p:ext uri="{BB962C8B-B14F-4D97-AF65-F5344CB8AC3E}">
        <p14:creationId xmlns:p14="http://schemas.microsoft.com/office/powerpoint/2010/main" val="86027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  <a:r>
              <a:rPr lang="en-US" altLang="ko-KR" sz="4000" dirty="0"/>
              <a:t>.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95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39FB306-9803-41A0-80F5-330A192BC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9" y="342901"/>
            <a:ext cx="11506201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42900"/>
            <a:ext cx="1145540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37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01 미니톡">
            <a:hlinkClick r:id="" action="ppaction://media"/>
            <a:extLst>
              <a:ext uri="{FF2B5EF4-FFF2-40B4-BE49-F238E27FC236}">
                <a16:creationId xmlns:a16="http://schemas.microsoft.com/office/drawing/2014/main" id="{7B775CCC-31B8-4644-B9C7-83EA6B2DE8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733" y="507999"/>
            <a:ext cx="11091334" cy="5672667"/>
          </a:xfrm>
        </p:spPr>
      </p:pic>
    </p:spTree>
    <p:extLst>
      <p:ext uri="{BB962C8B-B14F-4D97-AF65-F5344CB8AC3E}">
        <p14:creationId xmlns:p14="http://schemas.microsoft.com/office/powerpoint/2010/main" val="36020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863509-8C1F-40C8-9762-BB007756D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419100"/>
            <a:ext cx="1117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01 미니톡">
            <a:hlinkClick r:id="" action="ppaction://media"/>
            <a:extLst>
              <a:ext uri="{FF2B5EF4-FFF2-40B4-BE49-F238E27FC236}">
                <a16:creationId xmlns:a16="http://schemas.microsoft.com/office/drawing/2014/main" id="{7B775CCC-31B8-4644-B9C7-83EA6B2DE8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733" y="507999"/>
            <a:ext cx="11091334" cy="5672667"/>
          </a:xfrm>
        </p:spPr>
      </p:pic>
    </p:spTree>
    <p:extLst>
      <p:ext uri="{BB962C8B-B14F-4D97-AF65-F5344CB8AC3E}">
        <p14:creationId xmlns:p14="http://schemas.microsoft.com/office/powerpoint/2010/main" val="194538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863509-8C1F-40C8-9762-BB007756D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81000"/>
            <a:ext cx="11188700" cy="604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0F222-9BF5-469A-AD84-E6A0B25693D4}"/>
              </a:ext>
            </a:extLst>
          </p:cNvPr>
          <p:cNvSpPr txBox="1"/>
          <p:nvPr/>
        </p:nvSpPr>
        <p:spPr>
          <a:xfrm>
            <a:off x="2120900" y="5181600"/>
            <a:ext cx="11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070C0"/>
                </a:solidFill>
              </a:rPr>
              <a:t>젤로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1731E-5A08-4501-858A-0A53F7DB71C5}"/>
              </a:ext>
            </a:extLst>
          </p:cNvPr>
          <p:cNvSpPr txBox="1"/>
          <p:nvPr/>
        </p:nvSpPr>
        <p:spPr>
          <a:xfrm>
            <a:off x="4419600" y="5676900"/>
            <a:ext cx="11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070C0"/>
                </a:solidFill>
              </a:rPr>
              <a:t>우주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8C4CE-F8D3-4289-98D9-95392BFE6DDB}"/>
              </a:ext>
            </a:extLst>
          </p:cNvPr>
          <p:cNvSpPr txBox="1"/>
          <p:nvPr/>
        </p:nvSpPr>
        <p:spPr>
          <a:xfrm>
            <a:off x="6438900" y="5308600"/>
            <a:ext cx="11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070C0"/>
                </a:solidFill>
              </a:rPr>
              <a:t>보라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CFFDB-B6B1-4ADA-9A12-23138B9A5CE6}"/>
              </a:ext>
            </a:extLst>
          </p:cNvPr>
          <p:cNvSpPr txBox="1"/>
          <p:nvPr/>
        </p:nvSpPr>
        <p:spPr>
          <a:xfrm>
            <a:off x="8674100" y="5689600"/>
            <a:ext cx="11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>
                <a:solidFill>
                  <a:srgbClr val="0070C0"/>
                </a:solidFill>
              </a:rPr>
              <a:t>폴</a:t>
            </a:r>
            <a:endParaRPr lang="ko-KR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160</Words>
  <Application>Microsoft Office PowerPoint</Application>
  <PresentationFormat>와이드스크린</PresentationFormat>
  <Paragraphs>34</Paragraphs>
  <Slides>31</Slides>
  <Notes>0</Notes>
  <HiddenSlides>0</HiddenSlides>
  <MMClips>14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5" baseType="lpstr">
      <vt:lpstr>맑은 고딕</vt:lpstr>
      <vt:lpstr>Arial</vt:lpstr>
      <vt:lpstr>Franklin Gothic Book</vt:lpstr>
      <vt:lpstr>1_Office 테마</vt:lpstr>
      <vt:lpstr>PowerPoint 프레젠테이션</vt:lpstr>
      <vt:lpstr>Lesson 1  Hello!  1차시 1) Hi! I’m Jello </vt:lpstr>
      <vt:lpstr>English Grade 3  Lesson 1 Hello!                     1. Hi, I’m Jello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만날 때 인사하기</vt:lpstr>
      <vt:lpstr>자기소개하기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알파벳 Aa~Ii 까지 읽고 쓰기</vt:lpstr>
      <vt:lpstr>PowerPoint 프레젠테이션</vt:lpstr>
      <vt:lpstr>알파벳 찾기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</vt:lpstr>
      <vt:lpstr> </vt:lpstr>
      <vt:lpstr>도전 나도 할 수 있어요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39</cp:revision>
  <dcterms:created xsi:type="dcterms:W3CDTF">2020-04-11T10:24:05Z</dcterms:created>
  <dcterms:modified xsi:type="dcterms:W3CDTF">2020-04-15T04:58:15Z</dcterms:modified>
</cp:coreProperties>
</file>