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33"/>
  </p:notesMasterIdLst>
  <p:sldIdLst>
    <p:sldId id="410" r:id="rId2"/>
    <p:sldId id="269" r:id="rId3"/>
    <p:sldId id="258" r:id="rId4"/>
    <p:sldId id="416" r:id="rId5"/>
    <p:sldId id="418" r:id="rId6"/>
    <p:sldId id="424" r:id="rId7"/>
    <p:sldId id="337" r:id="rId8"/>
    <p:sldId id="420" r:id="rId9"/>
    <p:sldId id="419" r:id="rId10"/>
    <p:sldId id="421" r:id="rId11"/>
    <p:sldId id="422" r:id="rId12"/>
    <p:sldId id="425" r:id="rId13"/>
    <p:sldId id="430" r:id="rId14"/>
    <p:sldId id="426" r:id="rId15"/>
    <p:sldId id="427" r:id="rId16"/>
    <p:sldId id="428" r:id="rId17"/>
    <p:sldId id="417" r:id="rId18"/>
    <p:sldId id="411" r:id="rId19"/>
    <p:sldId id="429" r:id="rId20"/>
    <p:sldId id="285" r:id="rId21"/>
    <p:sldId id="288" r:id="rId22"/>
    <p:sldId id="289" r:id="rId23"/>
    <p:sldId id="291" r:id="rId24"/>
    <p:sldId id="277" r:id="rId25"/>
    <p:sldId id="278" r:id="rId26"/>
    <p:sldId id="282" r:id="rId27"/>
    <p:sldId id="431" r:id="rId28"/>
    <p:sldId id="388" r:id="rId29"/>
    <p:sldId id="385" r:id="rId30"/>
    <p:sldId id="387" r:id="rId31"/>
    <p:sldId id="409" r:id="rId3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김현아" initials="김" lastIdx="1" clrIdx="0">
    <p:extLst>
      <p:ext uri="{19B8F6BF-5375-455C-9EA6-DF929625EA0E}">
        <p15:presenceInfo xmlns:p15="http://schemas.microsoft.com/office/powerpoint/2012/main" userId="김현아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EEB500"/>
    <a:srgbClr val="FF0000"/>
    <a:srgbClr val="800080"/>
    <a:srgbClr val="9CE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4FC08-3990-4A6D-B28C-90FFAE7277A1}" type="datetimeFigureOut">
              <a:rPr lang="ko-KR" altLang="en-US" smtClean="0"/>
              <a:pPr/>
              <a:t>2020-04-26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1A50A-7B70-462E-8788-8E2E555C7C2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3124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8968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1472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3277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30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0383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6727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708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784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9311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6478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9569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9943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8608E5E-5817-440A-B6E8-0AA0309A4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FBE3A9E-5B62-4C09-90D7-BA155DD86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F68F08F-D0C0-48B4-BF00-810BA48F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A9221D4-7E25-4961-B6C7-17BEA36E2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0D26FC4-5D14-40B8-9322-3B017FFD9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002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C93B050-74EF-4301-AB26-CE005466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7E4EF82-25AC-4ADC-9DDF-B1263B364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347CDD7-8840-4043-B8D7-6F7A54952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29E4CDD-CD7C-41F2-9732-7070A9B1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EB8A7C9-1494-4E66-A9C2-1BCEFB41C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48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CE675B4E-2D9D-4385-973D-08AA3852F9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4D63AE7-C54B-4797-B705-67CD2B29D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423573F-573C-4FDC-98B0-4E6290934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2495184-3613-4584-AD0A-AA7FD97E6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0C152C3-6E1F-4ED1-97EC-9DE466E11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88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389046-0655-4A2F-BAAD-690F17703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DC2C83C-5975-49FD-8487-F186FA9C3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497952F-0767-4E76-9474-2E4072875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E98298A-B5B8-4EB1-B056-85281EBA9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877C7F7-BA23-4DD0-B030-60E557B9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2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0A4A78A-3D52-41B9-9D01-355B9104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939A356-3206-441C-BF0E-40C6E1C8B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FFA3629-728D-4C2D-8C4F-198B37E80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730AAF-1726-4D14-ACA7-D7581AB4B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E54A9F1-53DA-422D-B384-29988CB0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873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D9943C-8427-4D0A-8ABB-D70C9E0A0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59AA874-71CD-464E-9211-CD37C766F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D0E2FF6-626B-449E-BB15-07F0E66D3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0939D87-A91D-4E77-9BF7-6C0F800F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5BC1C1E-41F8-42A7-9138-76CAF69A7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D5BE3F4-D426-4853-8420-F5C31F3A5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728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7BAA979-1FEC-4BE1-AD04-604AFA82E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C0A39C9-CCEB-4C8D-9266-74ED69164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12B9365-E061-4A0E-AF17-4FD271F25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2DAF09C-8F3F-4DF9-A6E7-60E0656A5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8B7FF8A-6688-4AC4-B915-AFC463823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925DC9E-9146-4A1A-9F86-78A80C7B3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FE0BE0A-A4B5-456D-9DD6-9CAB6E17E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281B74D-0EEC-4907-B164-8EB12538E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8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504582-94F2-441E-9B2B-F3F0176E6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73D039F9-6BC0-4FAC-A456-A2A81E6D8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344210B-67C8-4567-B7D9-4BD1F6BD7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B1A9183-84AB-4822-9CE8-7DBE5D61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9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D25AF77-9E85-4F2E-B448-0A43178D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A0FDC3F-51FC-44E3-A5CE-B4A99CE0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13B7EAB-8B89-4973-9F98-2A73A1F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92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98AAA61-50DA-402A-B342-84F7E4BC7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60462B5-C231-481D-ACD0-BF2165284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CB3D7D9-2609-439C-A83F-8FE0845CD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BC22D59-F9A7-494D-96FA-E9A80429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29C4845-4DD6-4828-8B38-C7F5B3AB0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DAD7DA3-9CBF-40D6-8956-9C36E30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589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EBCB63-6154-4FF0-A517-1A0ABD6C9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D350131-391A-49AA-B8DC-D117F09167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08357D1-FB9B-4AF2-A3A3-EBA7D7213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B715C16-C8FA-4CC7-AB44-98F8BDE01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AECF22C-3B14-4840-9097-237213F1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B2A6564-3762-49E9-B677-ABA7C99E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361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2E2968C-AF4B-4BC1-AB21-96586DDEB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ED1B0D-F844-429A-81DA-FDBC62B76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FD1BE3-595F-438F-AA4B-6A7F8B43D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351DD7F-7903-45E8-83D7-B326DFFDDF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8A01E94-4F44-4A7E-AEA1-1D300F8EE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76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9.mp3"/><Relationship Id="rId13" Type="http://schemas.openxmlformats.org/officeDocument/2006/relationships/audio" Target="../media/media11.mp3"/><Relationship Id="rId18" Type="http://schemas.openxmlformats.org/officeDocument/2006/relationships/image" Target="../media/image33.png"/><Relationship Id="rId3" Type="http://schemas.openxmlformats.org/officeDocument/2006/relationships/audio" Target="../media/media6.mp3"/><Relationship Id="rId21" Type="http://schemas.openxmlformats.org/officeDocument/2006/relationships/image" Target="../media/image36.png"/><Relationship Id="rId7" Type="http://schemas.openxmlformats.org/officeDocument/2006/relationships/audio" Target="../media/media8.mp3"/><Relationship Id="rId12" Type="http://schemas.microsoft.com/office/2007/relationships/media" Target="../media/media11.mp3"/><Relationship Id="rId17" Type="http://schemas.openxmlformats.org/officeDocument/2006/relationships/image" Target="../media/image3.png"/><Relationship Id="rId2" Type="http://schemas.microsoft.com/office/2007/relationships/media" Target="../media/media6.mp3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openxmlformats.org/officeDocument/2006/relationships/tags" Target="../tags/tag13.xml"/><Relationship Id="rId6" Type="http://schemas.microsoft.com/office/2007/relationships/media" Target="../media/media8.mp3"/><Relationship Id="rId11" Type="http://schemas.openxmlformats.org/officeDocument/2006/relationships/audio" Target="../media/media10.mp3"/><Relationship Id="rId5" Type="http://schemas.openxmlformats.org/officeDocument/2006/relationships/audio" Target="../media/media7.mp3"/><Relationship Id="rId15" Type="http://schemas.openxmlformats.org/officeDocument/2006/relationships/notesSlide" Target="../notesSlides/notesSlide12.xml"/><Relationship Id="rId23" Type="http://schemas.openxmlformats.org/officeDocument/2006/relationships/image" Target="../media/image38.png"/><Relationship Id="rId10" Type="http://schemas.microsoft.com/office/2007/relationships/media" Target="../media/media10.mp3"/><Relationship Id="rId19" Type="http://schemas.openxmlformats.org/officeDocument/2006/relationships/image" Target="../media/image34.png"/><Relationship Id="rId4" Type="http://schemas.microsoft.com/office/2007/relationships/media" Target="../media/media7.mp3"/><Relationship Id="rId9" Type="http://schemas.openxmlformats.org/officeDocument/2006/relationships/audio" Target="../media/media9.mp3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2.mp4"/><Relationship Id="rId2" Type="http://schemas.microsoft.com/office/2007/relationships/media" Target="../media/media12.mp4"/><Relationship Id="rId1" Type="http://schemas.openxmlformats.org/officeDocument/2006/relationships/tags" Target="../tags/tag14.xml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2.mp4"/><Relationship Id="rId2" Type="http://schemas.microsoft.com/office/2007/relationships/media" Target="../media/media12.mp4"/><Relationship Id="rId1" Type="http://schemas.openxmlformats.org/officeDocument/2006/relationships/tags" Target="../tags/tag15.xml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14.mp3"/><Relationship Id="rId7" Type="http://schemas.openxmlformats.org/officeDocument/2006/relationships/image" Target="../media/image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57.png"/><Relationship Id="rId4" Type="http://schemas.openxmlformats.org/officeDocument/2006/relationships/audio" Target="../media/media14.mp3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hyperlink" Target="http://e.tsherpa.co.kr/main/main.aspx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201890" y="2613891"/>
            <a:ext cx="3303777" cy="32696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altLang="ko-KR" sz="2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4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4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차시 </a:t>
            </a:r>
            <a:endParaRPr lang="en-US" altLang="ko-KR" sz="40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>
              <a:lnSpc>
                <a:spcPct val="250000"/>
              </a:lnSpc>
            </a:pPr>
            <a:r>
              <a:rPr lang="en-US" altLang="ko-KR" sz="4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(17~19</a:t>
            </a:r>
            <a:r>
              <a:rPr lang="ko-KR" altLang="en-US" sz="4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쪽</a:t>
            </a:r>
            <a:r>
              <a:rPr lang="en-US" altLang="ko-KR" sz="4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0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  <a:p>
            <a:pPr algn="ctr"/>
            <a:endParaRPr lang="en-US" altLang="ko-KR" sz="32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78A2E0C-FC6C-4B3B-AF21-BB8B5A993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64" y="1570183"/>
            <a:ext cx="3454399" cy="4701308"/>
          </a:xfrm>
          <a:prstGeom prst="rect">
            <a:avLst/>
          </a:prstGeom>
        </p:spPr>
      </p:pic>
      <p:sp>
        <p:nvSpPr>
          <p:cNvPr id="7" name="제목 1">
            <a:extLst>
              <a:ext uri="{FF2B5EF4-FFF2-40B4-BE49-F238E27FC236}">
                <a16:creationId xmlns:a16="http://schemas.microsoft.com/office/drawing/2014/main" id="{3D4BDE58-936B-4009-A007-D8C7A2FD3C0D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b="1" dirty="0">
                <a:solidFill>
                  <a:schemeClr val="tx1"/>
                </a:solidFill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</a:rPr>
              <a:t>English</a:t>
            </a:r>
            <a:r>
              <a:rPr lang="ko-KR" altLang="en-US" sz="3600" b="1" dirty="0">
                <a:solidFill>
                  <a:schemeClr val="bg1"/>
                </a:solidFill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</a:rPr>
              <a:t>Grade</a:t>
            </a:r>
            <a:r>
              <a:rPr lang="ko-KR" altLang="en-US" sz="3600" b="1" dirty="0">
                <a:solidFill>
                  <a:schemeClr val="bg1"/>
                </a:solidFill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</a:rPr>
              <a:t>3                       </a:t>
            </a:r>
            <a:r>
              <a:rPr lang="en-US" altLang="ko-KR" sz="3200" b="1" dirty="0">
                <a:solidFill>
                  <a:schemeClr val="bg1"/>
                </a:solidFill>
              </a:rPr>
              <a:t>Lesson 2 Oh, It’s a Ball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D0EDBB0-53BE-4809-9084-5373124AD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229" y="1568642"/>
            <a:ext cx="4220117" cy="4749029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F0866EEF-2456-48CA-8954-7FA133B90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7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56"/>
    </mc:Choice>
    <mc:Fallback>
      <p:transition spd="slow" advTm="36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3790765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Mini Talk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L2_mini">
            <a:hlinkClick r:id="" action="ppaction://media"/>
            <a:extLst>
              <a:ext uri="{FF2B5EF4-FFF2-40B4-BE49-F238E27FC236}">
                <a16:creationId xmlns:a16="http://schemas.microsoft.com/office/drawing/2014/main" id="{7EE95371-4FE4-4CA0-9C8B-220B87055CE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24728" y="1856509"/>
            <a:ext cx="6724073" cy="37822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28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3480047" cy="840509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Check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214C6AE-FA63-48DC-A0DD-63CA2CCDC3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4348"/>
          <a:stretch/>
        </p:blipFill>
        <p:spPr>
          <a:xfrm>
            <a:off x="1349405" y="1194687"/>
            <a:ext cx="9955903" cy="79830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CD9EB9C-0C7B-41F9-AB08-59DE43206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642" y="2135386"/>
            <a:ext cx="6733854" cy="82975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4229589-F605-44C2-85B4-5BF0B6D30A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236" y="3299430"/>
            <a:ext cx="10871199" cy="292381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24AD470-716A-49F6-90CF-39AB603D1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871" y="4670820"/>
            <a:ext cx="10409382" cy="17446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47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3906175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Repeat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A2A8252-6A96-4913-9A60-53085582D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456" y="1443544"/>
            <a:ext cx="4009212" cy="309151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8E77C6F-F3D3-43FF-9ABC-C3AB29862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950" y="1495651"/>
            <a:ext cx="4373742" cy="301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218FC-2AEB-4DBC-A0F2-AA639DE8BB4D}"/>
              </a:ext>
            </a:extLst>
          </p:cNvPr>
          <p:cNvSpPr txBox="1"/>
          <p:nvPr/>
        </p:nvSpPr>
        <p:spPr>
          <a:xfrm>
            <a:off x="1099126" y="4821382"/>
            <a:ext cx="4270895" cy="1301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/>
              <a:t>에이미 </a:t>
            </a:r>
            <a:r>
              <a:rPr lang="en-US" altLang="ko-KR" sz="2800" dirty="0"/>
              <a:t>: </a:t>
            </a:r>
            <a:r>
              <a:rPr lang="ko-KR" altLang="en-US" sz="2800" dirty="0"/>
              <a:t>이것은 </a:t>
            </a:r>
            <a:r>
              <a:rPr lang="ko-KR" altLang="en-US" sz="2800" dirty="0" err="1"/>
              <a:t>뭐니</a:t>
            </a:r>
            <a:r>
              <a:rPr lang="en-US" altLang="ko-KR" sz="2800" dirty="0"/>
              <a:t>?</a:t>
            </a:r>
          </a:p>
          <a:p>
            <a:pPr>
              <a:lnSpc>
                <a:spcPct val="150000"/>
              </a:lnSpc>
            </a:pPr>
            <a:r>
              <a:rPr lang="ko-KR" altLang="en-US" sz="2800" dirty="0"/>
              <a:t>우주 </a:t>
            </a:r>
            <a:r>
              <a:rPr lang="en-US" altLang="ko-KR" sz="2800" dirty="0"/>
              <a:t>: </a:t>
            </a:r>
            <a:r>
              <a:rPr lang="ko-KR" altLang="en-US" sz="2800" dirty="0"/>
              <a:t>그것은 로봇이야</a:t>
            </a:r>
            <a:r>
              <a:rPr lang="en-US" altLang="ko-KR" sz="2800" dirty="0"/>
              <a:t>.</a:t>
            </a:r>
            <a:endParaRPr lang="ko-KR" alt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0E54C4-3677-469D-9479-8C89EF3E993B}"/>
              </a:ext>
            </a:extLst>
          </p:cNvPr>
          <p:cNvSpPr txBox="1"/>
          <p:nvPr/>
        </p:nvSpPr>
        <p:spPr>
          <a:xfrm>
            <a:off x="6833474" y="4799771"/>
            <a:ext cx="4221018" cy="1301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/>
              <a:t>우주 </a:t>
            </a:r>
            <a:r>
              <a:rPr lang="en-US" altLang="ko-KR" sz="2800" dirty="0"/>
              <a:t>: </a:t>
            </a:r>
            <a:r>
              <a:rPr lang="ko-KR" altLang="en-US" sz="2800" dirty="0"/>
              <a:t>저것은 </a:t>
            </a:r>
            <a:r>
              <a:rPr lang="ko-KR" altLang="en-US" sz="2800" dirty="0" err="1"/>
              <a:t>뭐니</a:t>
            </a:r>
            <a:r>
              <a:rPr lang="en-US" altLang="ko-KR" sz="2800" dirty="0"/>
              <a:t>?</a:t>
            </a:r>
          </a:p>
          <a:p>
            <a:pPr>
              <a:lnSpc>
                <a:spcPct val="150000"/>
              </a:lnSpc>
            </a:pPr>
            <a:r>
              <a:rPr lang="ko-KR" altLang="en-US" sz="2800" dirty="0" err="1"/>
              <a:t>로보</a:t>
            </a:r>
            <a:r>
              <a:rPr lang="ko-KR" altLang="en-US" sz="2800" dirty="0"/>
              <a:t> </a:t>
            </a:r>
            <a:r>
              <a:rPr lang="en-US" altLang="ko-KR" sz="2800" dirty="0"/>
              <a:t>: </a:t>
            </a:r>
            <a:r>
              <a:rPr lang="ko-KR" altLang="en-US" sz="2800" dirty="0"/>
              <a:t>그것은 공이야</a:t>
            </a:r>
            <a:r>
              <a:rPr lang="en-US" altLang="ko-KR" sz="2800" dirty="0"/>
              <a:t>. </a:t>
            </a:r>
            <a:endParaRPr lang="ko-KR" alt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729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3790765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Mini Talk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L2_mini">
            <a:hlinkClick r:id="" action="ppaction://media"/>
            <a:extLst>
              <a:ext uri="{FF2B5EF4-FFF2-40B4-BE49-F238E27FC236}">
                <a16:creationId xmlns:a16="http://schemas.microsoft.com/office/drawing/2014/main" id="{7EE95371-4FE4-4CA0-9C8B-220B87055CE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24728" y="1856509"/>
            <a:ext cx="6724073" cy="37822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57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3790765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Look!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98009B9-6837-43DD-9520-800CD9E38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018" y="1782618"/>
            <a:ext cx="4636655" cy="3380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9140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Practice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24CE43C-602F-4EBB-8D21-69E3765A7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906" y="1533237"/>
            <a:ext cx="8009021" cy="4779395"/>
          </a:xfrm>
          <a:prstGeom prst="rect">
            <a:avLst/>
          </a:prstGeom>
        </p:spPr>
      </p:pic>
      <p:sp>
        <p:nvSpPr>
          <p:cNvPr id="12" name="화살표: 아래쪽 11">
            <a:extLst>
              <a:ext uri="{FF2B5EF4-FFF2-40B4-BE49-F238E27FC236}">
                <a16:creationId xmlns:a16="http://schemas.microsoft.com/office/drawing/2014/main" id="{448AB0EB-8E90-4331-8C0D-441F4204BC22}"/>
              </a:ext>
            </a:extLst>
          </p:cNvPr>
          <p:cNvSpPr/>
          <p:nvPr/>
        </p:nvSpPr>
        <p:spPr>
          <a:xfrm>
            <a:off x="3213717" y="4252404"/>
            <a:ext cx="346229" cy="674703"/>
          </a:xfrm>
          <a:prstGeom prst="downArrow">
            <a:avLst/>
          </a:prstGeom>
          <a:solidFill>
            <a:srgbClr val="0070C0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E3A29A14-4125-43E1-B6D0-41ECE7071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8783" y="4522736"/>
            <a:ext cx="548688" cy="76816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E10F000-96A0-406B-9677-2B3163DB4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546" y="4684373"/>
            <a:ext cx="548688" cy="76816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D8AC8F3-9520-483A-9783-CC49C0129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074" y="2130518"/>
            <a:ext cx="548688" cy="76816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520B05A-2BD2-45FC-B7DF-11DF979FB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5220" y="2245973"/>
            <a:ext cx="548688" cy="76816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4268015-BFB1-4F1F-AF1D-C98C75EB8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6747" y="3229646"/>
            <a:ext cx="548688" cy="768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69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4971495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Practice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B959E0F-C174-41FB-9D57-C3D679004C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0435" y="1348508"/>
            <a:ext cx="11018983" cy="5080001"/>
          </a:xfrm>
          <a:prstGeom prst="rect">
            <a:avLst/>
          </a:prstGeom>
        </p:spPr>
      </p:pic>
      <p:pic>
        <p:nvPicPr>
          <p:cNvPr id="3" name="e3_02_04_01_01a">
            <a:hlinkClick r:id="" action="ppaction://media"/>
            <a:extLst>
              <a:ext uri="{FF2B5EF4-FFF2-40B4-BE49-F238E27FC236}">
                <a16:creationId xmlns:a16="http://schemas.microsoft.com/office/drawing/2014/main" id="{D3EB36A1-143F-423C-B548-28370DB27C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548582" y="5516419"/>
            <a:ext cx="609600" cy="609600"/>
          </a:xfrm>
          <a:prstGeom prst="rect">
            <a:avLst/>
          </a:prstGeom>
        </p:spPr>
      </p:pic>
      <p:pic>
        <p:nvPicPr>
          <p:cNvPr id="6" name="e3_02_04_01_02a">
            <a:hlinkClick r:id="" action="ppaction://media"/>
            <a:extLst>
              <a:ext uri="{FF2B5EF4-FFF2-40B4-BE49-F238E27FC236}">
                <a16:creationId xmlns:a16="http://schemas.microsoft.com/office/drawing/2014/main" id="{448E9D11-9015-4221-9BF8-D1D79134955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830618" y="5645727"/>
            <a:ext cx="477982" cy="477982"/>
          </a:xfrm>
          <a:prstGeom prst="rect">
            <a:avLst/>
          </a:prstGeom>
        </p:spPr>
      </p:pic>
      <p:pic>
        <p:nvPicPr>
          <p:cNvPr id="7" name="e3_02_04_01_03a">
            <a:hlinkClick r:id="" action="ppaction://media"/>
            <a:extLst>
              <a:ext uri="{FF2B5EF4-FFF2-40B4-BE49-F238E27FC236}">
                <a16:creationId xmlns:a16="http://schemas.microsoft.com/office/drawing/2014/main" id="{E155917D-1E9B-4D3E-B0D4-D4C19DFC3EF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92219" y="5424054"/>
            <a:ext cx="554182" cy="554182"/>
          </a:xfrm>
          <a:prstGeom prst="rect">
            <a:avLst/>
          </a:prstGeom>
        </p:spPr>
      </p:pic>
      <p:pic>
        <p:nvPicPr>
          <p:cNvPr id="8" name="e3_02_04_01_04a">
            <a:hlinkClick r:id="" action="ppaction://media"/>
            <a:extLst>
              <a:ext uri="{FF2B5EF4-FFF2-40B4-BE49-F238E27FC236}">
                <a16:creationId xmlns:a16="http://schemas.microsoft.com/office/drawing/2014/main" id="{890160CC-82EA-4BF3-B3AF-8AF2A473127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61601" y="4112491"/>
            <a:ext cx="514928" cy="514928"/>
          </a:xfrm>
          <a:prstGeom prst="rect">
            <a:avLst/>
          </a:prstGeom>
        </p:spPr>
      </p:pic>
      <p:pic>
        <p:nvPicPr>
          <p:cNvPr id="9" name="e3_02_04_01_05a">
            <a:hlinkClick r:id="" action="ppaction://media"/>
            <a:extLst>
              <a:ext uri="{FF2B5EF4-FFF2-40B4-BE49-F238E27FC236}">
                <a16:creationId xmlns:a16="http://schemas.microsoft.com/office/drawing/2014/main" id="{AE336E75-3641-4FFA-8A0A-065EF8E8E73C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80582" y="3512128"/>
            <a:ext cx="431799" cy="431799"/>
          </a:xfrm>
          <a:prstGeom prst="rect">
            <a:avLst/>
          </a:prstGeom>
        </p:spPr>
      </p:pic>
      <p:pic>
        <p:nvPicPr>
          <p:cNvPr id="10" name="e3_02_04_01_06a">
            <a:hlinkClick r:id="" action="ppaction://media"/>
            <a:extLst>
              <a:ext uri="{FF2B5EF4-FFF2-40B4-BE49-F238E27FC236}">
                <a16:creationId xmlns:a16="http://schemas.microsoft.com/office/drawing/2014/main" id="{A060158B-BF35-4958-8CE0-CC94EFCA47E4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92291" y="3133437"/>
            <a:ext cx="404091" cy="40409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A527871-CDF9-47C5-8B48-38423CA5C4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59417" y="4950691"/>
            <a:ext cx="574147" cy="56245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3B74208-C6F1-4EEE-B667-76039D876A3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1700" y="4936224"/>
            <a:ext cx="552527" cy="49536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60FD73B5-2335-4EEB-A9EF-7C3376D25AE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51481" y="3024588"/>
            <a:ext cx="523948" cy="476316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4F5660CD-EEE5-45D7-B4C7-F0059B355A7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94317" y="3001931"/>
            <a:ext cx="543001" cy="44773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64591632-BD4F-4243-930D-9B440D18EBF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03952" y="5001459"/>
            <a:ext cx="514422" cy="45726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A2C016E-F6B0-4647-85D1-36BF9399CBC0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t="23932"/>
          <a:stretch/>
        </p:blipFill>
        <p:spPr>
          <a:xfrm>
            <a:off x="10511809" y="3657600"/>
            <a:ext cx="552527" cy="3840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724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111827"/>
          </a:xfr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B. Chant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395215" y="5632133"/>
            <a:ext cx="852793" cy="83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endParaRPr lang="en-US" altLang="ko-KR" sz="4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" name="L2_Chant">
            <a:hlinkClick r:id="" action="ppaction://media"/>
            <a:extLst>
              <a:ext uri="{FF2B5EF4-FFF2-40B4-BE49-F238E27FC236}">
                <a16:creationId xmlns:a16="http://schemas.microsoft.com/office/drawing/2014/main" id="{F4F165F8-7E18-4C59-8F55-05688F68860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6400" y="1773382"/>
            <a:ext cx="6557818" cy="3703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8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37"/>
    </mc:Choice>
    <mc:Fallback xmlns="">
      <p:transition spd="slow" advTm="26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내용 개체 틀 1">
            <a:extLst>
              <a:ext uri="{FF2B5EF4-FFF2-40B4-BE49-F238E27FC236}">
                <a16:creationId xmlns:a16="http://schemas.microsoft.com/office/drawing/2014/main" id="{6426B45F-FEF3-4EBA-BC53-968A5121A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5171" r="14607" b="44196"/>
          <a:stretch/>
        </p:blipFill>
        <p:spPr>
          <a:xfrm>
            <a:off x="7185893" y="3786910"/>
            <a:ext cx="2105890" cy="2752436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026BB36E-0DB2-4C70-B4AB-4D944917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3071674" cy="1111827"/>
          </a:xfr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Chant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pic>
        <p:nvPicPr>
          <p:cNvPr id="7" name="L2_Chant">
            <a:hlinkClick r:id="" action="ppaction://media"/>
            <a:extLst>
              <a:ext uri="{FF2B5EF4-FFF2-40B4-BE49-F238E27FC236}">
                <a16:creationId xmlns:a16="http://schemas.microsoft.com/office/drawing/2014/main" id="{2794B848-7AA7-4EF2-A5F9-13ADB3088D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563" y="1948873"/>
            <a:ext cx="6557818" cy="3703782"/>
          </a:xfrm>
          <a:prstGeom prst="rect">
            <a:avLst/>
          </a:prstGeom>
        </p:spPr>
      </p:pic>
      <p:pic>
        <p:nvPicPr>
          <p:cNvPr id="8" name="내용 개체 틀 1">
            <a:extLst>
              <a:ext uri="{FF2B5EF4-FFF2-40B4-BE49-F238E27FC236}">
                <a16:creationId xmlns:a16="http://schemas.microsoft.com/office/drawing/2014/main" id="{6A384EC4-3C33-4528-979E-6289099A65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340" r="13763" b="-1"/>
          <a:stretch/>
        </p:blipFill>
        <p:spPr>
          <a:xfrm>
            <a:off x="10340108" y="110836"/>
            <a:ext cx="1851892" cy="24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2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9288"/>
          </a:xfr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ko-KR" altLang="en-US" b="1" dirty="0">
                <a:solidFill>
                  <a:schemeClr val="bg1"/>
                </a:solidFill>
              </a:rPr>
              <a:t>     </a:t>
            </a:r>
            <a:r>
              <a:rPr lang="en-US" altLang="ko-KR" sz="4800" b="1" dirty="0">
                <a:solidFill>
                  <a:schemeClr val="bg1"/>
                </a:solidFill>
              </a:rPr>
              <a:t>Play Together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504826" y="73519"/>
            <a:ext cx="23257658" cy="127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AAC963-F054-4FC8-A5C4-99BE4E812B7B}"/>
              </a:ext>
            </a:extLst>
          </p:cNvPr>
          <p:cNvSpPr txBox="1"/>
          <p:nvPr/>
        </p:nvSpPr>
        <p:spPr>
          <a:xfrm>
            <a:off x="7796981" y="1179871"/>
            <a:ext cx="1445342" cy="698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D91AB2-9F66-4ED4-99E1-2CC44E068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748" y="738739"/>
            <a:ext cx="64907969" cy="340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DDB8D62-4D55-46A8-8C6B-CF1D12797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72" y="2287005"/>
            <a:ext cx="5080265" cy="285764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530BB7B-61B0-4648-803B-52CEF9299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609" y="2120751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9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05 알파벳 노래 전체">
            <a:hlinkClick r:id="" action="ppaction://media"/>
            <a:extLst>
              <a:ext uri="{FF2B5EF4-FFF2-40B4-BE49-F238E27FC236}">
                <a16:creationId xmlns:a16="http://schemas.microsoft.com/office/drawing/2014/main" id="{A7BE5541-9C67-4036-8A46-9B216C6874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6546" y="2206139"/>
            <a:ext cx="6904246" cy="3845527"/>
          </a:xfr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56EA375A-643C-44F3-BF30-FBF0D8C945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4887884" cy="1325563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ABC Song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24772FA2-B92C-4079-B8E8-3F252FA03F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33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59"/>
    </mc:Choice>
    <mc:Fallback>
      <p:transition spd="slow" advTm="49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48" objId="12"/>
        <p14:stopEvt time="49064" objId="1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초등영어 교과서 3학년 함순애3031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524000" y="908720"/>
            <a:ext cx="9144000" cy="5666780"/>
          </a:xfrm>
          <a:prstGeom prst="rect">
            <a:avLst/>
          </a:prstGeom>
        </p:spPr>
      </p:pic>
      <p:grpSp>
        <p:nvGrpSpPr>
          <p:cNvPr id="2" name="그룹 8"/>
          <p:cNvGrpSpPr/>
          <p:nvPr/>
        </p:nvGrpSpPr>
        <p:grpSpPr>
          <a:xfrm>
            <a:off x="1524000" y="0"/>
            <a:ext cx="9144000" cy="6930008"/>
            <a:chOff x="0" y="0"/>
            <a:chExt cx="9144000" cy="6930008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5540354" y="1628800"/>
              <a:ext cx="3603646" cy="3960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9144000" cy="1988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5517232"/>
              <a:ext cx="9144000" cy="1412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836712"/>
              <a:ext cx="5580112" cy="511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한새미\Desktop\2015 3학년 영어(함)\01 교과서\02 디자인\02 사진\교과서\2과\게티 이미지뱅크\시안이미지\GettyImages-496443234.jpg"/>
          <p:cNvPicPr>
            <a:picLocks noChangeAspect="1" noChangeArrowheads="1"/>
          </p:cNvPicPr>
          <p:nvPr/>
        </p:nvPicPr>
        <p:blipFill>
          <a:blip r:embed="rId2" cstate="email"/>
          <a:srcRect l="3035" t="39503" r="32774"/>
          <a:stretch>
            <a:fillRect/>
          </a:stretch>
        </p:blipFill>
        <p:spPr bwMode="auto">
          <a:xfrm>
            <a:off x="1524000" y="1"/>
            <a:ext cx="9064084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한새미\Desktop\2015 3학년 영어(함)\01 교과서\02 디자인\02 사진\교과서\2과\게티 이미지뱅크\시안이미지\GettyImages-49644323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41788" y="1"/>
            <a:ext cx="4677984" cy="685799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KWON4703_R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flipH="1" flipV="1">
            <a:off x="2351585" y="0"/>
            <a:ext cx="7659895" cy="6858000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 flipH="1">
            <a:off x="2667000" y="-1143001"/>
            <a:ext cx="6858000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한새미\Desktop\2015 3학년 영어(함)\01 교과서\02 디자인\02 사진\교과서\2과\게티 이미지뱅크\시안이미지\GettyImages-160376561.jpg"/>
          <p:cNvPicPr>
            <a:picLocks noChangeAspect="1" noChangeArrowheads="1"/>
          </p:cNvPicPr>
          <p:nvPr/>
        </p:nvPicPr>
        <p:blipFill>
          <a:blip r:embed="rId2" cstate="email"/>
          <a:srcRect t="288" r="3801"/>
          <a:stretch>
            <a:fillRect/>
          </a:stretch>
        </p:blipFill>
        <p:spPr bwMode="auto">
          <a:xfrm rot="5400000">
            <a:off x="2667000" y="-114300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한새미\Desktop\2015 3학년 영어(함)\01 교과서\02 디자인\02 사진\교과서\2과\게티 이미지뱅크\시안이미지\GettyImages-16037656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2757149" y="-189539"/>
            <a:ext cx="6749713" cy="712879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한새미\Desktop\2015 3학년 영어(함)\01 교과서\02 디자인\02 사진\교과서\2과\게티 이미지뱅크\시안이미지\GettyImages-49060985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03712" y="-14098"/>
            <a:ext cx="5783288" cy="6872098"/>
          </a:xfrm>
          <a:prstGeom prst="rect">
            <a:avLst/>
          </a:prstGeom>
          <a:noFill/>
        </p:spPr>
      </p:pic>
      <p:grpSp>
        <p:nvGrpSpPr>
          <p:cNvPr id="3" name="그룹 8"/>
          <p:cNvGrpSpPr/>
          <p:nvPr/>
        </p:nvGrpSpPr>
        <p:grpSpPr>
          <a:xfrm>
            <a:off x="1524000" y="0"/>
            <a:ext cx="9144000" cy="6930008"/>
            <a:chOff x="0" y="0"/>
            <a:chExt cx="9144000" cy="6930008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5540354" y="1628800"/>
              <a:ext cx="3603646" cy="3960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9144000" cy="1988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5517232"/>
              <a:ext cx="9144000" cy="1412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0" y="836712"/>
              <a:ext cx="5580112" cy="511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1"/>
            <a:ext cx="4056611" cy="1111827"/>
          </a:xfr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Chant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395215" y="5632133"/>
            <a:ext cx="852793" cy="83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endParaRPr lang="en-US" altLang="ko-KR" sz="4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" name="L2_Chant">
            <a:hlinkClick r:id="" action="ppaction://media"/>
            <a:extLst>
              <a:ext uri="{FF2B5EF4-FFF2-40B4-BE49-F238E27FC236}">
                <a16:creationId xmlns:a16="http://schemas.microsoft.com/office/drawing/2014/main" id="{F4F165F8-7E18-4C59-8F55-05688F68860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6400" y="1773382"/>
            <a:ext cx="6557818" cy="3703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71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37"/>
    </mc:Choice>
    <mc:Fallback xmlns="">
      <p:transition spd="slow" advTm="26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9288"/>
          </a:xfr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ko-KR" altLang="en-US" b="1" dirty="0">
                <a:solidFill>
                  <a:schemeClr val="bg1"/>
                </a:solidFill>
              </a:rPr>
              <a:t>     </a:t>
            </a:r>
            <a:r>
              <a:rPr lang="en-US" altLang="ko-KR" b="1" dirty="0">
                <a:solidFill>
                  <a:schemeClr val="bg1"/>
                </a:solidFill>
              </a:rPr>
              <a:t>Point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504826" y="73519"/>
            <a:ext cx="23257658" cy="127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AAC963-F054-4FC8-A5C4-99BE4E812B7B}"/>
              </a:ext>
            </a:extLst>
          </p:cNvPr>
          <p:cNvSpPr txBox="1"/>
          <p:nvPr/>
        </p:nvSpPr>
        <p:spPr>
          <a:xfrm>
            <a:off x="7796981" y="1179871"/>
            <a:ext cx="1445342" cy="698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D91AB2-9F66-4ED4-99E1-2CC44E068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748" y="738739"/>
            <a:ext cx="64907969" cy="340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제목 1">
            <a:extLst>
              <a:ext uri="{FF2B5EF4-FFF2-40B4-BE49-F238E27FC236}">
                <a16:creationId xmlns:a16="http://schemas.microsoft.com/office/drawing/2014/main" id="{2D17EC63-8F68-443C-B511-3F5A52AFEC27}"/>
              </a:ext>
            </a:extLst>
          </p:cNvPr>
          <p:cNvSpPr txBox="1">
            <a:spLocks/>
          </p:cNvSpPr>
          <p:nvPr/>
        </p:nvSpPr>
        <p:spPr>
          <a:xfrm>
            <a:off x="0" y="4315691"/>
            <a:ext cx="4765964" cy="929288"/>
          </a:xfrm>
          <a:prstGeom prst="rect">
            <a:avLst/>
          </a:prstGeom>
          <a:solidFill>
            <a:srgbClr val="EEB50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b="1" dirty="0">
                <a:solidFill>
                  <a:schemeClr val="bg1"/>
                </a:solidFill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</a:rPr>
              <a:t>Progress</a:t>
            </a:r>
            <a:r>
              <a:rPr lang="ko-KR" altLang="en-US" sz="3600" b="1" dirty="0">
                <a:solidFill>
                  <a:schemeClr val="bg1"/>
                </a:solidFill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</a:rPr>
              <a:t>Check(26</a:t>
            </a:r>
            <a:r>
              <a:rPr lang="ko-KR" altLang="en-US" sz="3600" b="1" dirty="0">
                <a:solidFill>
                  <a:schemeClr val="bg1"/>
                </a:solidFill>
              </a:rPr>
              <a:t>쪽</a:t>
            </a:r>
            <a:r>
              <a:rPr lang="en-US" altLang="ko-KR" sz="3600" b="1" dirty="0">
                <a:solidFill>
                  <a:schemeClr val="bg1"/>
                </a:solidFill>
              </a:rPr>
              <a:t>)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0EECDAF-C999-446A-8533-25E5E8208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32" y="1067355"/>
            <a:ext cx="9208008" cy="2736550"/>
          </a:xfrm>
          <a:prstGeom prst="rect">
            <a:avLst/>
          </a:prstGeom>
        </p:spPr>
      </p:pic>
      <p:pic>
        <p:nvPicPr>
          <p:cNvPr id="8" name="e3_02_07_01_01">
            <a:hlinkClick r:id="" action="ppaction://media"/>
            <a:extLst>
              <a:ext uri="{FF2B5EF4-FFF2-40B4-BE49-F238E27FC236}">
                <a16:creationId xmlns:a16="http://schemas.microsoft.com/office/drawing/2014/main" id="{B56C123F-2695-4178-9075-ED1278D66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9432" y="2895600"/>
            <a:ext cx="609600" cy="609600"/>
          </a:xfrm>
          <a:prstGeom prst="rect">
            <a:avLst/>
          </a:prstGeom>
        </p:spPr>
      </p:pic>
      <p:pic>
        <p:nvPicPr>
          <p:cNvPr id="10" name="e3_02_07_01_02">
            <a:hlinkClick r:id="" action="ppaction://media"/>
            <a:extLst>
              <a:ext uri="{FF2B5EF4-FFF2-40B4-BE49-F238E27FC236}">
                <a16:creationId xmlns:a16="http://schemas.microsoft.com/office/drawing/2014/main" id="{E4F0F4D9-CCDF-454E-BB95-5D10F6EBFA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43728" y="3041904"/>
            <a:ext cx="609600" cy="609600"/>
          </a:xfrm>
          <a:prstGeom prst="rect">
            <a:avLst/>
          </a:prstGeom>
        </p:spPr>
      </p:pic>
      <p:sp>
        <p:nvSpPr>
          <p:cNvPr id="14" name="타원 13">
            <a:extLst>
              <a:ext uri="{FF2B5EF4-FFF2-40B4-BE49-F238E27FC236}">
                <a16:creationId xmlns:a16="http://schemas.microsoft.com/office/drawing/2014/main" id="{E75BDA1F-D3C1-4F13-986F-CE4EEC5DBDDE}"/>
              </a:ext>
            </a:extLst>
          </p:cNvPr>
          <p:cNvSpPr/>
          <p:nvPr/>
        </p:nvSpPr>
        <p:spPr>
          <a:xfrm>
            <a:off x="8366760" y="3090672"/>
            <a:ext cx="466344" cy="50292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곱하기 기호 14">
            <a:extLst>
              <a:ext uri="{FF2B5EF4-FFF2-40B4-BE49-F238E27FC236}">
                <a16:creationId xmlns:a16="http://schemas.microsoft.com/office/drawing/2014/main" id="{8C8B608D-AF73-4E20-97B2-4315B3980060}"/>
              </a:ext>
            </a:extLst>
          </p:cNvPr>
          <p:cNvSpPr/>
          <p:nvPr/>
        </p:nvSpPr>
        <p:spPr>
          <a:xfrm>
            <a:off x="3621024" y="2971800"/>
            <a:ext cx="722376" cy="694944"/>
          </a:xfrm>
          <a:prstGeom prst="mathMultiply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01E035C6-41F5-45CD-9539-FD5E187CCA5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" b="33229"/>
          <a:stretch/>
        </p:blipFill>
        <p:spPr>
          <a:xfrm>
            <a:off x="5029200" y="4453128"/>
            <a:ext cx="6739128" cy="21671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B8B2941-481D-4F3D-9FA3-E0DA2F6B67C1}"/>
              </a:ext>
            </a:extLst>
          </p:cNvPr>
          <p:cNvSpPr txBox="1"/>
          <p:nvPr/>
        </p:nvSpPr>
        <p:spPr>
          <a:xfrm>
            <a:off x="475488" y="5788152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My</a:t>
            </a:r>
            <a:r>
              <a:rPr lang="ko-KR" altLang="en-US" sz="2400" dirty="0"/>
              <a:t> </a:t>
            </a:r>
            <a:r>
              <a:rPr lang="en-US" altLang="ko-KR" sz="2400" dirty="0"/>
              <a:t>Work(</a:t>
            </a:r>
            <a:r>
              <a:rPr lang="ko-KR" altLang="en-US" sz="2400" dirty="0"/>
              <a:t>부록</a:t>
            </a:r>
            <a:r>
              <a:rPr lang="en-US" altLang="ko-KR" sz="2400" dirty="0"/>
              <a:t>) a</a:t>
            </a:r>
            <a:endParaRPr lang="ko-KR" altLang="en-US" sz="2400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C18B08FE-970C-4777-806A-09BEAB778C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877" y="5661569"/>
            <a:ext cx="1860980" cy="83981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8FA6F5C-588B-49B1-B95E-1DEB5CC0EFE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4931" r="5457" b="14924"/>
          <a:stretch/>
        </p:blipFill>
        <p:spPr>
          <a:xfrm>
            <a:off x="7708392" y="5157216"/>
            <a:ext cx="147218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9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5" grpId="0" animBg="1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2466975" cy="929288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tx1"/>
                </a:solidFill>
              </a:rPr>
              <a:t>Review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5A5BA8-E7E5-4327-91F2-7BC3FD3B5335}"/>
              </a:ext>
            </a:extLst>
          </p:cNvPr>
          <p:cNvSpPr txBox="1"/>
          <p:nvPr/>
        </p:nvSpPr>
        <p:spPr>
          <a:xfrm>
            <a:off x="1589103" y="1483353"/>
            <a:ext cx="89131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b="1" dirty="0">
                <a:solidFill>
                  <a:schemeClr val="tx2"/>
                </a:solidFill>
              </a:rPr>
              <a:t>물건이 무엇인지 묻고 답하는 말 듣고 이해하기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82E469-7BEB-4A6D-B9D1-F51B16F8E16E}"/>
              </a:ext>
            </a:extLst>
          </p:cNvPr>
          <p:cNvSpPr txBox="1"/>
          <p:nvPr/>
        </p:nvSpPr>
        <p:spPr>
          <a:xfrm>
            <a:off x="1623595" y="3831373"/>
            <a:ext cx="6667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b="1">
                <a:solidFill>
                  <a:schemeClr val="tx2"/>
                </a:solidFill>
              </a:rPr>
              <a:t>물건이 무엇인지 말하기</a:t>
            </a:r>
            <a:endParaRPr lang="ko-KR" altLang="en-US" sz="4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5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445E210D-B4C4-45DC-B0E6-FE9A8AA7A5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642379"/>
              </p:ext>
            </p:extLst>
          </p:nvPr>
        </p:nvGraphicFramePr>
        <p:xfrm>
          <a:off x="257452" y="1079693"/>
          <a:ext cx="2634952" cy="4011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4952">
                  <a:extLst>
                    <a:ext uri="{9D8B030D-6E8A-4147-A177-3AD203B41FA5}">
                      <a16:colId xmlns:a16="http://schemas.microsoft.com/office/drawing/2014/main" val="1796023225"/>
                    </a:ext>
                  </a:extLst>
                </a:gridCol>
              </a:tblGrid>
              <a:tr h="2063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STEP</a:t>
                      </a:r>
                      <a:r>
                        <a:rPr lang="ko-KR" altLang="en-US" sz="2000" dirty="0"/>
                        <a:t> </a:t>
                      </a:r>
                      <a:r>
                        <a:rPr lang="en-US" altLang="ko-KR" sz="2000" dirty="0"/>
                        <a:t>1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334323"/>
                  </a:ext>
                </a:extLst>
              </a:tr>
              <a:tr h="50187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>
                          <a:solidFill>
                            <a:schemeClr val="tx1"/>
                          </a:solidFill>
                        </a:rPr>
                        <a:t>T-</a:t>
                      </a:r>
                      <a:r>
                        <a:rPr lang="en-US" altLang="ko-KR" sz="1800" b="1" dirty="0" err="1">
                          <a:solidFill>
                            <a:schemeClr val="tx1"/>
                          </a:solidFill>
                        </a:rPr>
                        <a:t>sherpa</a:t>
                      </a:r>
                      <a:r>
                        <a:rPr lang="ko-KR" altLang="en-US" sz="1800" b="1" dirty="0">
                          <a:solidFill>
                            <a:schemeClr val="tx1"/>
                          </a:solidFill>
                        </a:rPr>
                        <a:t>에 접속합니다</a:t>
                      </a:r>
                      <a:endParaRPr lang="en-US" altLang="ko-KR" sz="1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8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800" b="1" dirty="0" err="1">
                          <a:solidFill>
                            <a:schemeClr val="tx1"/>
                          </a:solidFill>
                        </a:rPr>
                        <a:t>티셀파</a:t>
                      </a:r>
                      <a:r>
                        <a:rPr lang="en-US" altLang="ko-KR" sz="1800" b="1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369939"/>
                  </a:ext>
                </a:extLst>
              </a:tr>
              <a:tr h="29751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1800" b="0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uLnTx/>
                          <a:uFill>
                            <a:solidFill>
                              <a:srgbClr val="800080"/>
                            </a:solidFill>
                          </a:uFill>
                          <a:latin typeface="함초롬바탕" panose="02030504000101010101" pitchFamily="18" charset="-127"/>
                          <a:ea typeface="+mn-ea"/>
                          <a:cs typeface="+mn-cs"/>
                          <a:hlinkClick r:id="rId4"/>
                        </a:rPr>
                        <a:t>http://www.tsherpa.co.kr/total_member/customer/notice.aspx?mode=v&amp;pr=0,0,,0,T&amp;ano=96933&amp;brdid=11</a:t>
                      </a:r>
                      <a:endParaRPr kumimoji="0" lang="en-US" altLang="ko-KR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741786"/>
                  </a:ext>
                </a:extLst>
              </a:tr>
            </a:tbl>
          </a:graphicData>
        </a:graphic>
      </p:graphicFrame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C91DDC6B-070C-436C-9141-4F9300785B05}"/>
              </a:ext>
            </a:extLst>
          </p:cNvPr>
          <p:cNvGraphicFramePr>
            <a:graphicFrameLocks noGrp="1"/>
          </p:cNvGraphicFramePr>
          <p:nvPr/>
        </p:nvGraphicFramePr>
        <p:xfrm>
          <a:off x="3146269" y="1079693"/>
          <a:ext cx="2630659" cy="3954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659">
                  <a:extLst>
                    <a:ext uri="{9D8B030D-6E8A-4147-A177-3AD203B41FA5}">
                      <a16:colId xmlns:a16="http://schemas.microsoft.com/office/drawing/2014/main" val="17960232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STEP</a:t>
                      </a:r>
                      <a:r>
                        <a:rPr lang="ko-KR" altLang="en-US" sz="2000" dirty="0"/>
                        <a:t> </a:t>
                      </a:r>
                      <a:r>
                        <a:rPr lang="en-US" altLang="ko-KR" sz="2000" dirty="0"/>
                        <a:t>2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334323"/>
                  </a:ext>
                </a:extLst>
              </a:tr>
              <a:tr h="52003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/>
                        <a:t> </a:t>
                      </a:r>
                      <a:r>
                        <a:rPr lang="ko-KR" altLang="en-US" sz="1800" b="1" dirty="0">
                          <a:solidFill>
                            <a:schemeClr val="tx1"/>
                          </a:solidFill>
                        </a:rPr>
                        <a:t>초기 화면이 뜹니다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369939"/>
                  </a:ext>
                </a:extLst>
              </a:tr>
              <a:tr h="303862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741786"/>
                  </a:ext>
                </a:extLst>
              </a:tr>
            </a:tbl>
          </a:graphicData>
        </a:graphic>
      </p:graphicFrame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A1016F34-7714-4785-8D19-18E395144C65}"/>
              </a:ext>
            </a:extLst>
          </p:cNvPr>
          <p:cNvGraphicFramePr>
            <a:graphicFrameLocks noGrp="1"/>
          </p:cNvGraphicFramePr>
          <p:nvPr/>
        </p:nvGraphicFramePr>
        <p:xfrm>
          <a:off x="6088685" y="1095767"/>
          <a:ext cx="2630659" cy="3886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659">
                  <a:extLst>
                    <a:ext uri="{9D8B030D-6E8A-4147-A177-3AD203B41FA5}">
                      <a16:colId xmlns:a16="http://schemas.microsoft.com/office/drawing/2014/main" val="1796023225"/>
                    </a:ext>
                  </a:extLst>
                </a:gridCol>
              </a:tblGrid>
              <a:tr h="20333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STEP</a:t>
                      </a:r>
                      <a:r>
                        <a:rPr lang="ko-KR" altLang="en-US" sz="2000" dirty="0"/>
                        <a:t> </a:t>
                      </a:r>
                      <a:r>
                        <a:rPr lang="en-US" altLang="ko-KR" sz="2000" dirty="0"/>
                        <a:t>3 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334323"/>
                  </a:ext>
                </a:extLst>
              </a:tr>
              <a:tr h="45784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/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</a:rPr>
                        <a:t>아래로 내려가면서</a:t>
                      </a:r>
                      <a:endParaRPr lang="en-US" altLang="ko-KR" sz="1600" b="1" dirty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</a:rPr>
                        <a:t>E-book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</a:rPr>
                        <a:t>을 찾습니다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369939"/>
                  </a:ext>
                </a:extLst>
              </a:tr>
              <a:tr h="288095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741786"/>
                  </a:ext>
                </a:extLst>
              </a:tr>
            </a:tbl>
          </a:graphicData>
        </a:graphic>
      </p:graphicFrame>
      <p:pic>
        <p:nvPicPr>
          <p:cNvPr id="14" name="그림 13">
            <a:extLst>
              <a:ext uri="{FF2B5EF4-FFF2-40B4-BE49-F238E27FC236}">
                <a16:creationId xmlns:a16="http://schemas.microsoft.com/office/drawing/2014/main" id="{13602BDA-0CEF-4978-BB95-F001D86435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76"/>
          <a:stretch/>
        </p:blipFill>
        <p:spPr>
          <a:xfrm>
            <a:off x="3290289" y="2196750"/>
            <a:ext cx="2315888" cy="263659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5064504-90AD-4E95-9098-B49E0B6765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t="19658" r="-4701" b="27692"/>
          <a:stretch/>
        </p:blipFill>
        <p:spPr>
          <a:xfrm>
            <a:off x="6189053" y="2120534"/>
            <a:ext cx="2534123" cy="2668411"/>
          </a:xfrm>
          <a:prstGeom prst="rect">
            <a:avLst/>
          </a:prstGeom>
        </p:spPr>
      </p:pic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F3B5700D-C196-497D-A986-EDE242F875C0}"/>
              </a:ext>
            </a:extLst>
          </p:cNvPr>
          <p:cNvGraphicFramePr>
            <a:graphicFrameLocks noGrp="1"/>
          </p:cNvGraphicFramePr>
          <p:nvPr/>
        </p:nvGraphicFramePr>
        <p:xfrm>
          <a:off x="9103936" y="1104144"/>
          <a:ext cx="2636062" cy="3870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6062">
                  <a:extLst>
                    <a:ext uri="{9D8B030D-6E8A-4147-A177-3AD203B41FA5}">
                      <a16:colId xmlns:a16="http://schemas.microsoft.com/office/drawing/2014/main" val="1796023225"/>
                    </a:ext>
                  </a:extLst>
                </a:gridCol>
              </a:tblGrid>
              <a:tr h="24822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STEP</a:t>
                      </a:r>
                      <a:r>
                        <a:rPr lang="ko-KR" altLang="en-US" sz="2000" dirty="0"/>
                        <a:t> </a:t>
                      </a:r>
                      <a:r>
                        <a:rPr lang="en-US" altLang="ko-KR" sz="2000" dirty="0"/>
                        <a:t>4 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334323"/>
                  </a:ext>
                </a:extLst>
              </a:tr>
              <a:tr h="47636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1" dirty="0"/>
                        <a:t>원하는 학년을 클릭합니다</a:t>
                      </a:r>
                      <a:endParaRPr lang="ko-KR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369939"/>
                  </a:ext>
                </a:extLst>
              </a:tr>
              <a:tr h="2997444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741786"/>
                  </a:ext>
                </a:extLst>
              </a:tr>
            </a:tbl>
          </a:graphicData>
        </a:graphic>
      </p:graphicFrame>
      <p:pic>
        <p:nvPicPr>
          <p:cNvPr id="19" name="그림 18">
            <a:extLst>
              <a:ext uri="{FF2B5EF4-FFF2-40B4-BE49-F238E27FC236}">
                <a16:creationId xmlns:a16="http://schemas.microsoft.com/office/drawing/2014/main" id="{8189CEE7-8E6F-46CB-9BC0-AECCE26A5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8" b="15098"/>
          <a:stretch/>
        </p:blipFill>
        <p:spPr>
          <a:xfrm>
            <a:off x="9315309" y="2149049"/>
            <a:ext cx="2208628" cy="2731992"/>
          </a:xfrm>
          <a:prstGeom prst="rect">
            <a:avLst/>
          </a:prstGeom>
        </p:spPr>
      </p:pic>
      <p:sp>
        <p:nvSpPr>
          <p:cNvPr id="22" name="타원 21">
            <a:extLst>
              <a:ext uri="{FF2B5EF4-FFF2-40B4-BE49-F238E27FC236}">
                <a16:creationId xmlns:a16="http://schemas.microsoft.com/office/drawing/2014/main" id="{21437730-BEBA-4445-8609-B56DD178750F}"/>
              </a:ext>
            </a:extLst>
          </p:cNvPr>
          <p:cNvSpPr/>
          <p:nvPr/>
        </p:nvSpPr>
        <p:spPr>
          <a:xfrm>
            <a:off x="291218" y="5206318"/>
            <a:ext cx="2096087" cy="12464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애니메이션</a:t>
            </a:r>
            <a:endParaRPr lang="en-US" altLang="ko-KR" sz="2000" b="1" dirty="0">
              <a:solidFill>
                <a:prstClr val="white"/>
              </a:solidFill>
            </a:endParaRPr>
          </a:p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 동영상</a:t>
            </a: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EB42C9A8-950C-47EF-95EC-81E632097540}"/>
              </a:ext>
            </a:extLst>
          </p:cNvPr>
          <p:cNvSpPr/>
          <p:nvPr/>
        </p:nvSpPr>
        <p:spPr>
          <a:xfrm>
            <a:off x="2619978" y="5206318"/>
            <a:ext cx="2096087" cy="124641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실생활 </a:t>
            </a:r>
            <a:endParaRPr lang="en-US" altLang="ko-KR" sz="2000" b="1" dirty="0">
              <a:solidFill>
                <a:prstClr val="white"/>
              </a:solidFill>
            </a:endParaRPr>
          </a:p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 동영상</a:t>
            </a: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63748374-5059-40D2-848F-25A8FC660328}"/>
              </a:ext>
            </a:extLst>
          </p:cNvPr>
          <p:cNvSpPr/>
          <p:nvPr/>
        </p:nvSpPr>
        <p:spPr>
          <a:xfrm>
            <a:off x="4942826" y="5206318"/>
            <a:ext cx="2096087" cy="124641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노래</a:t>
            </a:r>
            <a:endParaRPr lang="en-US" altLang="ko-KR" sz="2000" b="1" dirty="0">
              <a:solidFill>
                <a:prstClr val="white"/>
              </a:solidFill>
            </a:endParaRPr>
          </a:p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 </a:t>
            </a:r>
            <a:r>
              <a:rPr lang="ko-KR" altLang="en-US" sz="2000" b="1" dirty="0" err="1">
                <a:solidFill>
                  <a:prstClr val="white"/>
                </a:solidFill>
              </a:rPr>
              <a:t>찬트</a:t>
            </a:r>
            <a:r>
              <a:rPr lang="en-US" altLang="ko-KR" sz="2000" b="1" dirty="0">
                <a:solidFill>
                  <a:prstClr val="white"/>
                </a:solidFill>
              </a:rPr>
              <a:t> </a:t>
            </a:r>
            <a:r>
              <a:rPr lang="ko-KR" altLang="en-US" sz="2000" b="1" dirty="0">
                <a:solidFill>
                  <a:prstClr val="white"/>
                </a:solidFill>
              </a:rPr>
              <a:t>게임</a:t>
            </a: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53E0F0D7-353F-4E6C-9334-5B203E7BACFC}"/>
              </a:ext>
            </a:extLst>
          </p:cNvPr>
          <p:cNvSpPr/>
          <p:nvPr/>
        </p:nvSpPr>
        <p:spPr>
          <a:xfrm>
            <a:off x="7290897" y="5224760"/>
            <a:ext cx="2096087" cy="124641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1900" b="1" dirty="0">
                <a:solidFill>
                  <a:prstClr val="white"/>
                </a:solidFill>
              </a:rPr>
              <a:t>혼자서도 할 수 있어요</a:t>
            </a: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DFFFA258-ED38-451A-9813-8B4E78E3DFBD}"/>
              </a:ext>
            </a:extLst>
          </p:cNvPr>
          <p:cNvSpPr/>
          <p:nvPr/>
        </p:nvSpPr>
        <p:spPr>
          <a:xfrm>
            <a:off x="9638968" y="5224760"/>
            <a:ext cx="2096087" cy="124641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1900" b="1" dirty="0">
                <a:solidFill>
                  <a:prstClr val="white"/>
                </a:solidFill>
              </a:rPr>
              <a:t>밑줄 긋기</a:t>
            </a:r>
            <a:endParaRPr lang="en-US" altLang="ko-KR" sz="1900" b="1" dirty="0">
              <a:solidFill>
                <a:prstClr val="white"/>
              </a:solidFill>
            </a:endParaRPr>
          </a:p>
          <a:p>
            <a:pPr lvl="0" algn="ctr"/>
            <a:r>
              <a:rPr lang="ko-KR" altLang="en-US" sz="1900" b="1" dirty="0">
                <a:solidFill>
                  <a:prstClr val="white"/>
                </a:solidFill>
              </a:rPr>
              <a:t>메모하기</a:t>
            </a:r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3D2E74E5-791B-4651-AA45-4CE05B2151D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880847" cy="674702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3200" b="1" dirty="0">
                <a:solidFill>
                  <a:schemeClr val="bg1"/>
                </a:solidFill>
              </a:rPr>
              <a:t>천재</a:t>
            </a:r>
            <a:r>
              <a:rPr lang="en-US" altLang="ko-KR" sz="3200" b="1" dirty="0">
                <a:solidFill>
                  <a:schemeClr val="bg1"/>
                </a:solidFill>
              </a:rPr>
              <a:t>(</a:t>
            </a:r>
            <a:r>
              <a:rPr lang="ko-KR" altLang="en-US" sz="3200" b="1" dirty="0">
                <a:solidFill>
                  <a:schemeClr val="bg1"/>
                </a:solidFill>
              </a:rPr>
              <a:t>함</a:t>
            </a:r>
            <a:r>
              <a:rPr lang="en-US" altLang="ko-KR" sz="3200" b="1" dirty="0">
                <a:solidFill>
                  <a:schemeClr val="bg1"/>
                </a:solidFill>
              </a:rPr>
              <a:t>) </a:t>
            </a:r>
            <a:r>
              <a:rPr lang="ko-KR" altLang="en-US" sz="3200" b="1" dirty="0">
                <a:solidFill>
                  <a:schemeClr val="bg1"/>
                </a:solidFill>
              </a:rPr>
              <a:t>교과서를 컴퓨터 또는 모바일에서 만나 보세요</a:t>
            </a:r>
            <a:r>
              <a:rPr lang="en-US" altLang="ko-KR" sz="3200" b="1" dirty="0">
                <a:solidFill>
                  <a:schemeClr val="bg1"/>
                </a:solidFill>
              </a:rPr>
              <a:t>. 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7B4F808E-77B4-4DC8-9F57-9A1D8ECF7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57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80"/>
    </mc:Choice>
    <mc:Fallback>
      <p:transition spd="slow" advTm="11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2867025" cy="754602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4000" b="1" dirty="0">
                <a:solidFill>
                  <a:schemeClr val="bg1"/>
                </a:solidFill>
              </a:rPr>
              <a:t>도전</a:t>
            </a:r>
            <a:r>
              <a:rPr lang="en-US" altLang="ko-KR" sz="4000" b="1" dirty="0">
                <a:solidFill>
                  <a:schemeClr val="bg1"/>
                </a:solidFill>
              </a:rPr>
              <a:t> !</a:t>
            </a:r>
            <a:endParaRPr lang="ko-KR" altLang="en-US" sz="4000" b="1" dirty="0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420539" y="4463731"/>
            <a:ext cx="7348992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Let’s Practice  </a:t>
            </a:r>
            <a:r>
              <a:rPr lang="ko-KR" altLang="en-US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다시 듣고 따라 말하기 </a:t>
            </a:r>
            <a:endParaRPr lang="en-US" altLang="ko-KR" sz="32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620000" y="0"/>
            <a:ext cx="4572000" cy="7481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ko-KR" altLang="en-US" sz="25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스스로 열심히 공부합시다</a:t>
            </a:r>
            <a:r>
              <a:rPr lang="en-US" altLang="ko-KR" sz="25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~</a:t>
            </a:r>
            <a:endParaRPr lang="en-US" altLang="ko-KR" sz="25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A2126D-9DFE-45AC-BA45-0D8E74F04B13}"/>
              </a:ext>
            </a:extLst>
          </p:cNvPr>
          <p:cNvSpPr txBox="1"/>
          <p:nvPr/>
        </p:nvSpPr>
        <p:spPr>
          <a:xfrm>
            <a:off x="1402672" y="2335610"/>
            <a:ext cx="891318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ko-KR" altLang="en-US" sz="4400" b="1" dirty="0" err="1">
                <a:solidFill>
                  <a:schemeClr val="tx2"/>
                </a:solidFill>
              </a:rPr>
              <a:t>찬트</a:t>
            </a:r>
            <a:r>
              <a:rPr lang="ko-KR" altLang="en-US" sz="4400" b="1" dirty="0">
                <a:solidFill>
                  <a:schemeClr val="tx2"/>
                </a:solidFill>
              </a:rPr>
              <a:t> </a:t>
            </a:r>
            <a:r>
              <a:rPr lang="en-US" altLang="ko-KR" sz="4400" b="1" dirty="0">
                <a:solidFill>
                  <a:schemeClr val="tx2"/>
                </a:solidFill>
              </a:rPr>
              <a:t>3</a:t>
            </a:r>
            <a:r>
              <a:rPr lang="ko-KR" altLang="en-US" sz="4400" b="1" dirty="0">
                <a:solidFill>
                  <a:schemeClr val="tx2"/>
                </a:solidFill>
              </a:rPr>
              <a:t>번 부르기</a:t>
            </a:r>
            <a:endParaRPr lang="en-US" altLang="ko-KR" sz="4400" b="1" dirty="0">
              <a:solidFill>
                <a:schemeClr val="tx2"/>
              </a:solidFill>
            </a:endParaRPr>
          </a:p>
          <a:p>
            <a:pPr marL="742950" indent="-742950">
              <a:buAutoNum type="arabicPeriod"/>
            </a:pPr>
            <a:r>
              <a:rPr lang="ko-KR" altLang="en-US" sz="4400" b="1" dirty="0">
                <a:solidFill>
                  <a:schemeClr val="tx2"/>
                </a:solidFill>
              </a:rPr>
              <a:t>주변의 사물들이 무엇인지 묻고 답해 보기</a:t>
            </a:r>
            <a:endParaRPr lang="en-US" altLang="ko-KR" sz="4400" b="1" dirty="0">
              <a:solidFill>
                <a:schemeClr val="tx2"/>
              </a:solidFill>
            </a:endParaRPr>
          </a:p>
          <a:p>
            <a:pPr marL="742950" indent="-742950">
              <a:buAutoNum type="arabicPeriod"/>
            </a:pPr>
            <a:endParaRPr lang="en-US" altLang="ko-KR" sz="3600" b="1" dirty="0">
              <a:solidFill>
                <a:srgbClr val="0070C0"/>
              </a:solidFill>
            </a:endParaRPr>
          </a:p>
          <a:p>
            <a:r>
              <a:rPr lang="en-US" altLang="ko-KR" sz="3600" b="1" dirty="0">
                <a:solidFill>
                  <a:srgbClr val="0070C0"/>
                </a:solidFill>
              </a:rPr>
              <a:t>(</a:t>
            </a:r>
            <a:r>
              <a:rPr lang="ko-KR" altLang="en-US" sz="3600" b="1" dirty="0">
                <a:solidFill>
                  <a:srgbClr val="0070C0"/>
                </a:solidFill>
              </a:rPr>
              <a:t>보너스</a:t>
            </a:r>
            <a:r>
              <a:rPr lang="en-US" altLang="ko-KR" sz="3600" b="1" dirty="0">
                <a:solidFill>
                  <a:srgbClr val="0070C0"/>
                </a:solidFill>
              </a:rPr>
              <a:t>) </a:t>
            </a:r>
            <a:r>
              <a:rPr lang="ko-KR" altLang="en-US" sz="3600" b="1" dirty="0">
                <a:solidFill>
                  <a:srgbClr val="0070C0"/>
                </a:solidFill>
              </a:rPr>
              <a:t>알파벳 대소문자 읽고 쓰기 </a:t>
            </a:r>
          </a:p>
        </p:txBody>
      </p:sp>
    </p:spTree>
    <p:extLst>
      <p:ext uri="{BB962C8B-B14F-4D97-AF65-F5344CB8AC3E}">
        <p14:creationId xmlns:p14="http://schemas.microsoft.com/office/powerpoint/2010/main" val="144718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95300"/>
            <a:ext cx="11315700" cy="59436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영상에 사용한 교과서의 지문</a:t>
            </a:r>
            <a:r>
              <a:rPr lang="en-US" altLang="ko-KR" sz="4000" dirty="0"/>
              <a:t>, </a:t>
            </a:r>
            <a:r>
              <a:rPr lang="ko-KR" altLang="en-US" sz="4000" dirty="0"/>
              <a:t>삽화</a:t>
            </a:r>
            <a:r>
              <a:rPr lang="en-US" altLang="ko-KR" sz="4000" dirty="0"/>
              <a:t>, </a:t>
            </a:r>
            <a:r>
              <a:rPr lang="ko-KR" altLang="en-US" sz="4000" dirty="0"/>
              <a:t>음원</a:t>
            </a:r>
            <a:r>
              <a:rPr lang="en-US" altLang="ko-KR" sz="4000" dirty="0"/>
              <a:t>,</a:t>
            </a:r>
            <a:r>
              <a:rPr lang="ko-KR" altLang="en-US" sz="4000" dirty="0"/>
              <a:t> 영상 등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모든 교과서 자료는 </a:t>
            </a:r>
            <a:r>
              <a:rPr lang="en-US" altLang="ko-KR" sz="4000" dirty="0"/>
              <a:t>(</a:t>
            </a:r>
            <a:r>
              <a:rPr lang="ko-KR" altLang="en-US" sz="4000" dirty="0"/>
              <a:t>주</a:t>
            </a:r>
            <a:r>
              <a:rPr lang="en-US" altLang="ko-KR" sz="4000" dirty="0"/>
              <a:t>)</a:t>
            </a:r>
            <a:r>
              <a:rPr lang="ko-KR" altLang="en-US" sz="4000" dirty="0"/>
              <a:t>천재교육에 저작재산권이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영상의 저작재산권은 제작자에게 있습니다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영상은 각 초등학교에서 수업에 사용할 수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외의 방법과 목적으로 이 영상을 사용하거나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저장 장치에 저장하거나</a:t>
            </a:r>
            <a:r>
              <a:rPr lang="en-US" altLang="ko-KR" sz="4000" dirty="0"/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다른 자료에 사용하는 것은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저작권법에 위배될 수 있음을 알려드립니다</a:t>
            </a:r>
          </a:p>
        </p:txBody>
      </p:sp>
    </p:spTree>
    <p:extLst>
      <p:ext uri="{BB962C8B-B14F-4D97-AF65-F5344CB8AC3E}">
        <p14:creationId xmlns:p14="http://schemas.microsoft.com/office/powerpoint/2010/main" val="1883135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-1"/>
            <a:ext cx="12192000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Get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4F3CBB7-25F3-4DB9-8936-77E10DA74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55" y="1505526"/>
            <a:ext cx="4119417" cy="4849091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4D6EE32-3FD6-49A9-824D-A29C7636A4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601"/>
          <a:stretch/>
        </p:blipFill>
        <p:spPr>
          <a:xfrm>
            <a:off x="5467928" y="1793289"/>
            <a:ext cx="3011056" cy="450591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3A127C3-E4C6-4535-87D0-7772C31847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2826" y="1884218"/>
            <a:ext cx="2709609" cy="44242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783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-1"/>
            <a:ext cx="12192000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Learn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B70A49D-1A32-4C5F-9204-64301CDAB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222" y="1686466"/>
            <a:ext cx="8626763" cy="3716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5694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-1"/>
            <a:ext cx="4305670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Learn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720A87D-7640-4B9B-B822-A09360B59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74" y="1492963"/>
            <a:ext cx="1729910" cy="185060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E423E54-76BD-42AD-AF7F-4B3BB0449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371" y="3345230"/>
            <a:ext cx="1962424" cy="197195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DB37BC2-BB29-431E-AAE3-1A72D1049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0294" y="1569049"/>
            <a:ext cx="1741741" cy="186687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EFD1FE1-1286-4EEB-853E-A0DF7F6FDD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385"/>
          <a:stretch/>
        </p:blipFill>
        <p:spPr>
          <a:xfrm>
            <a:off x="5895400" y="2772206"/>
            <a:ext cx="1872561" cy="344853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5584736-A5CA-4E3E-8D7A-C17F2AFA49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4292" y="1470442"/>
            <a:ext cx="1256355" cy="220058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294A45D0-DBC0-490B-85F7-073B2360505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2704"/>
          <a:stretch/>
        </p:blipFill>
        <p:spPr>
          <a:xfrm>
            <a:off x="9943153" y="3208258"/>
            <a:ext cx="1580064" cy="29528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57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111827"/>
          </a:xfr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Learning Point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395215" y="5632133"/>
            <a:ext cx="852793" cy="83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endParaRPr lang="en-US" altLang="ko-KR" sz="4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BEAC82F-8FCC-4E65-BB99-A93D7B2F9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872" y="2496085"/>
            <a:ext cx="9227127" cy="2013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240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37"/>
    </mc:Choice>
    <mc:Fallback xmlns="">
      <p:transition spd="slow" advTm="2623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5400" b="1" dirty="0">
                <a:solidFill>
                  <a:schemeClr val="bg1"/>
                </a:solidFill>
              </a:rPr>
              <a:t>공부할 순서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F0E74FD-12BA-41AE-A1FA-2CFA11119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87" y="1349585"/>
            <a:ext cx="11554691" cy="526472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AD99A460-6F41-49B0-AC5E-32A12874EBEC}"/>
              </a:ext>
            </a:extLst>
          </p:cNvPr>
          <p:cNvSpPr/>
          <p:nvPr/>
        </p:nvSpPr>
        <p:spPr>
          <a:xfrm>
            <a:off x="1080655" y="2068945"/>
            <a:ext cx="1505527" cy="3786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9E3284A-1A21-4D4B-A080-CA95E06A420E}"/>
              </a:ext>
            </a:extLst>
          </p:cNvPr>
          <p:cNvSpPr/>
          <p:nvPr/>
        </p:nvSpPr>
        <p:spPr>
          <a:xfrm>
            <a:off x="4118299" y="5736903"/>
            <a:ext cx="1669943" cy="3786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8F6965B-233F-418C-BC4F-0A5BBF954805}"/>
              </a:ext>
            </a:extLst>
          </p:cNvPr>
          <p:cNvSpPr/>
          <p:nvPr/>
        </p:nvSpPr>
        <p:spPr>
          <a:xfrm>
            <a:off x="9436963" y="1477101"/>
            <a:ext cx="1466296" cy="3786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947266B-52E1-44E0-8DD9-4314ED75C3F1}"/>
              </a:ext>
            </a:extLst>
          </p:cNvPr>
          <p:cNvSpPr/>
          <p:nvPr/>
        </p:nvSpPr>
        <p:spPr>
          <a:xfrm>
            <a:off x="6597587" y="4505866"/>
            <a:ext cx="1862831" cy="3786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45DE07F-3B0B-4326-A8E1-AAA4493FF361}"/>
              </a:ext>
            </a:extLst>
          </p:cNvPr>
          <p:cNvSpPr/>
          <p:nvPr/>
        </p:nvSpPr>
        <p:spPr>
          <a:xfrm>
            <a:off x="8152660" y="5821241"/>
            <a:ext cx="1466296" cy="3786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89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A.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Mini Talk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287B274-355C-4AA4-99BF-E5BFFD0642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50"/>
          <a:stretch/>
        </p:blipFill>
        <p:spPr>
          <a:xfrm>
            <a:off x="877455" y="1699490"/>
            <a:ext cx="5320145" cy="4645891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D8582AE-4869-4A8F-819A-66F3D1E787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62"/>
          <a:stretch/>
        </p:blipFill>
        <p:spPr>
          <a:xfrm>
            <a:off x="6733309" y="1699492"/>
            <a:ext cx="4525817" cy="4720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3985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7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7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62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</TotalTime>
  <Words>434</Words>
  <Application>Microsoft Office PowerPoint</Application>
  <PresentationFormat>와이드스크린</PresentationFormat>
  <Paragraphs>92</Paragraphs>
  <Slides>31</Slides>
  <Notes>12</Notes>
  <HiddenSlides>0</HiddenSlides>
  <MMClips>17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7" baseType="lpstr">
      <vt:lpstr>Arial Unicode MS</vt:lpstr>
      <vt:lpstr>HY헤드라인M</vt:lpstr>
      <vt:lpstr>맑은 고딕</vt:lpstr>
      <vt:lpstr>함초롬바탕</vt:lpstr>
      <vt:lpstr>Arial</vt:lpstr>
      <vt:lpstr>Office 테마</vt:lpstr>
      <vt:lpstr>PowerPoint 프레젠테이션</vt:lpstr>
      <vt:lpstr>ABC Song</vt:lpstr>
      <vt:lpstr>PowerPoint 프레젠테이션</vt:lpstr>
      <vt:lpstr>PowerPoint 프레젠테이션</vt:lpstr>
      <vt:lpstr>PowerPoint 프레젠테이션</vt:lpstr>
      <vt:lpstr>PowerPoint 프레젠테이션</vt:lpstr>
      <vt:lpstr>Learning Point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B. Chant</vt:lpstr>
      <vt:lpstr>Chant</vt:lpstr>
      <vt:lpstr>     Play Together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Chant</vt:lpstr>
      <vt:lpstr>     Point Check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6 REVIEW</dc:title>
  <dc:creator>passnet</dc:creator>
  <cp:lastModifiedBy>user</cp:lastModifiedBy>
  <cp:revision>207</cp:revision>
  <dcterms:created xsi:type="dcterms:W3CDTF">2015-07-03T05:22:48Z</dcterms:created>
  <dcterms:modified xsi:type="dcterms:W3CDTF">2020-04-26T11:05:55Z</dcterms:modified>
</cp:coreProperties>
</file>