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4" r:id="rId3"/>
    <p:sldId id="257" r:id="rId4"/>
    <p:sldId id="280" r:id="rId5"/>
    <p:sldId id="349" r:id="rId6"/>
    <p:sldId id="347" r:id="rId7"/>
    <p:sldId id="291" r:id="rId8"/>
    <p:sldId id="348" r:id="rId9"/>
    <p:sldId id="350" r:id="rId10"/>
    <p:sldId id="374" r:id="rId11"/>
    <p:sldId id="376" r:id="rId12"/>
    <p:sldId id="372" r:id="rId13"/>
    <p:sldId id="373" r:id="rId14"/>
    <p:sldId id="351" r:id="rId15"/>
    <p:sldId id="307" r:id="rId16"/>
    <p:sldId id="356" r:id="rId17"/>
    <p:sldId id="370" r:id="rId18"/>
    <p:sldId id="299" r:id="rId19"/>
    <p:sldId id="371" r:id="rId20"/>
    <p:sldId id="343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B72F3-AC37-4254-B7EF-3533198CBDF4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8378D-AA25-46C6-B47C-D86ECD6243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63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CFCD60-5EEC-48A2-B9C3-26A924E4A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7CA15BF-1BDA-4048-A962-BD6C08989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EF66784-40CB-424E-A581-127FED22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EAFB63-DB89-430F-9E68-BCAB2CB3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673E61-69B1-4C4B-9C9C-FD755787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085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DCCA60-A0BC-4127-B28C-ED9C348D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CE36F7C-CE25-4B66-8BAE-A4011169C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C11E1A-EF14-4BD6-A05F-484854BF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298F3F-B4A8-4F1F-BAF2-51E9D841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2D6BFF-A9B1-4BDA-A52A-CA4B0D36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59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C7F4ADC-85EC-437C-A146-BEF9EECA9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0827A7-DB56-4C4C-B887-CE4870304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BC7E74-F35F-49F0-9FD4-D7AA53AE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117960-A710-4DD1-9FCF-9E2995D1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14DFB0-A403-43C8-9380-AFDA2B1F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55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4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77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813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6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4202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282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786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9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BC9895-1867-40FE-85C1-CD649386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6A0F23-D8EB-4A96-96FD-91AD7482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32FD8B-3620-4572-8D67-F1967643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403A48-C5D6-4BF4-981C-4CD42862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EB16A2-E975-4BF3-958A-130CAB44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11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399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91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00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F9404E-E0CC-49E6-8C29-DA6AB2BC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8272B9-680E-41DD-B547-219332525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343778-F60B-469C-A9EF-0D9D8C37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0B27EB-9FB9-4724-AFA4-4DAB99B8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2374E8-A123-4F90-ABA4-E3988DF1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9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E21AE4-B143-4589-B124-95CD9E6B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64E07-0BFF-49A3-A3CF-2FA62B2D8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0C21B83-FB67-4485-B56E-4D9528BFA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74CB4F-51E1-4851-A80C-C3B06FD7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11A60A8-541D-4427-B491-9124222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272642-1C4A-44FD-8B7C-F8990483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75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94290F-C35E-4118-83CA-AF026A76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F694B0-86D4-4FDA-975B-7E67B9310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492D8F8-B9EA-43E9-B6AE-37CD904FD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F6B5998-E5DE-4D0E-8615-90935D308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44EBD-F01B-4940-BB57-1D4351955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251BB66-1614-448B-81DB-A6DE5323A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7C7B88F-EDC4-4E71-92C9-3A70914B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0165362-8C7E-47BA-B2E8-9A3AF4FF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09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36AE7-6C5E-4D42-94C5-647AB603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95B524-FB91-4094-B1D8-6671B5F3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383F0B-33DC-42CC-BBC2-F5FA4DCF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CB6C38-2920-4434-9EC2-8CB43B9A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4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105C9D1-FB03-4A09-85FF-0D87EED4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0B7B80A-9818-48A7-87FD-F4A694BD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653876-FB9C-4188-BB69-5B63CAA5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71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B29387-7C8B-4E6D-AA29-E5834332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B65D94-C29D-477B-9E32-E1DB6D05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24E33D-A972-4C15-B064-8E5372197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4C2AD8-1DEC-48D7-8A14-8EAB5997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7CD97E-0784-43DE-A175-CC3290B5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FA122D4-0D27-4AAB-8999-945D890DB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63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D09FC1-51C6-47D6-A40A-38E261AB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9144EA4-629E-428D-9E05-7856D283A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C31CA10-5368-4CC2-AEB0-3412FB442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A36FEA-8755-4CDC-893A-DC2D6945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570A31-C0E5-4F6C-977B-A0186271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30EB82-BB82-4634-AD28-B6356C2B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876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B1C867-9C66-4878-8FFF-0794ABE6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9CEE40-FA3F-469B-8104-092729F70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35DBB6-A0F6-45DA-B5DE-290DF40E0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105B-8E6F-4B54-AF2D-E76570D0B577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F833CA-1798-4732-860D-556237348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2E089C-26FA-49EE-A4D5-69B881009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BE7D-5FB2-4D27-913E-7B6F59D742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5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63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BA2F4-F04D-43DC-99D9-CAB6DEBE1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" y="588181"/>
            <a:ext cx="4163940" cy="5681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40134-BBA2-48BA-BFE1-74A2B5DF6FDE}"/>
              </a:ext>
            </a:extLst>
          </p:cNvPr>
          <p:cNvSpPr txBox="1"/>
          <p:nvPr/>
        </p:nvSpPr>
        <p:spPr>
          <a:xfrm>
            <a:off x="5859250" y="1747058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/>
              <a:t>Lesson 11</a:t>
            </a:r>
          </a:p>
          <a:p>
            <a:pPr algn="ctr"/>
            <a:endParaRPr lang="en-US" altLang="ko-KR" sz="3600" b="1" dirty="0"/>
          </a:p>
          <a:p>
            <a:pPr algn="ctr"/>
            <a:r>
              <a:rPr lang="en-US" altLang="ko-KR" sz="3600" b="1" dirty="0"/>
              <a:t>I Get Up Early</a:t>
            </a:r>
          </a:p>
          <a:p>
            <a:pPr algn="ctr"/>
            <a:endParaRPr lang="en-US" altLang="ko-KR" sz="3600" b="1" dirty="0"/>
          </a:p>
          <a:p>
            <a:pPr algn="ctr"/>
            <a:r>
              <a:rPr lang="en-US" altLang="ko-KR" sz="3600" b="1" dirty="0"/>
              <a:t>2</a:t>
            </a:r>
            <a:r>
              <a:rPr lang="ko-KR" altLang="en-US" sz="3600" b="1" dirty="0"/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5"/>
    </mc:Choice>
    <mc:Fallback xmlns="">
      <p:transition spd="slow" advTm="3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976C33D-2808-417F-BB78-C8255658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533" y="3064133"/>
            <a:ext cx="2949821" cy="26614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CCDD8D4-7500-4398-9401-A937BCB8F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30" y="3064133"/>
            <a:ext cx="2990301" cy="237665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2F9E414-D15D-4037-A340-8647307A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886" y="3388690"/>
            <a:ext cx="2355989" cy="218627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3C84AE1-E0A3-4420-B725-F6F82D0C6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96" y="3388690"/>
            <a:ext cx="3134235" cy="2387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DDA8FA0-5E88-499F-8471-9369C59DB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280" y="297194"/>
            <a:ext cx="3314700" cy="6572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FC82CF7-2B41-4D13-93B2-C56266305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280" y="278143"/>
            <a:ext cx="2828925" cy="6953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A7C3F2A-860B-46A6-8F9B-245A124CA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892" y="235280"/>
            <a:ext cx="1895475" cy="7810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EE20C6-1A9B-4E49-842D-15F0BC3BF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954" y="297194"/>
            <a:ext cx="3943350" cy="790575"/>
          </a:xfrm>
          <a:prstGeom prst="rect">
            <a:avLst/>
          </a:prstGeom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C9CF3CFB-038D-45A8-8BAD-C3437672AC53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3783436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900" b="1">
                <a:solidFill>
                  <a:schemeClr val="bg1"/>
                </a:solidFill>
              </a:rPr>
              <a:t>어구 </a:t>
            </a:r>
            <a:r>
              <a:rPr lang="ko-KR" altLang="en-US" sz="3900" b="1" dirty="0">
                <a:solidFill>
                  <a:schemeClr val="bg1"/>
                </a:solidFill>
              </a:rPr>
              <a:t>읽기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3.7037E-6 L -0.09193 0.8037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4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75E-6 -3.7037E-6 L -0.34323 0.8215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4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3.7037E-6 L 0.43515 0.79723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4.07407E-6 L 0.20247 0.79004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C89C815-08E2-4258-9364-064721936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81" y="1732885"/>
            <a:ext cx="8794459" cy="4808857"/>
          </a:xfrm>
          <a:prstGeom prst="rect">
            <a:avLst/>
          </a:prstGeom>
        </p:spPr>
      </p:pic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4C78A933-06A0-4599-B492-7559F8E85B67}"/>
              </a:ext>
            </a:extLst>
          </p:cNvPr>
          <p:cNvSpPr/>
          <p:nvPr/>
        </p:nvSpPr>
        <p:spPr>
          <a:xfrm>
            <a:off x="838897" y="1308185"/>
            <a:ext cx="5882696" cy="762285"/>
          </a:xfrm>
          <a:prstGeom prst="wedgeRoundRectCallout">
            <a:avLst>
              <a:gd name="adj1" fmla="val 12248"/>
              <a:gd name="adj2" fmla="val 104294"/>
              <a:gd name="adj3" fmla="val 16667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Do you                                  everyday?</a:t>
            </a:r>
          </a:p>
        </p:txBody>
      </p:sp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E491DE5E-96DC-43C4-8B0C-E5460845E66F}"/>
              </a:ext>
            </a:extLst>
          </p:cNvPr>
          <p:cNvSpPr/>
          <p:nvPr/>
        </p:nvSpPr>
        <p:spPr>
          <a:xfrm>
            <a:off x="7997896" y="1784815"/>
            <a:ext cx="2313086" cy="762284"/>
          </a:xfrm>
          <a:prstGeom prst="wedgeRoundRectCallout">
            <a:avLst>
              <a:gd name="adj1" fmla="val -29226"/>
              <a:gd name="adj2" fmla="val 7736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solidFill>
                  <a:schemeClr val="tx1"/>
                </a:solidFill>
              </a:rPr>
              <a:t>Yes, I do.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2F0F9B9-D6F0-4653-A7EF-DB578F2D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865" y="6009719"/>
            <a:ext cx="2785797" cy="39304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79A3341-69F0-4096-8802-98186B688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593" y="5961364"/>
            <a:ext cx="2701080" cy="489756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DDB76A16-0209-471D-BF8E-61580922EC75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4879732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Read and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</p:txBody>
      </p:sp>
    </p:spTree>
    <p:extLst>
      <p:ext uri="{BB962C8B-B14F-4D97-AF65-F5344CB8AC3E}">
        <p14:creationId xmlns:p14="http://schemas.microsoft.com/office/powerpoint/2010/main" val="37266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509 L -0.01797 -0.652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648 L -0.37005 -0.659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-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343D74B0-BA1E-484A-B350-31A503B4D59A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4879732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Read and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69CFC55-2D9E-4046-8842-1385AC63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23" y="1308185"/>
            <a:ext cx="9250571" cy="5203014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AA0A26B8-CB07-4BD9-975C-CAAFEACE49B1}"/>
              </a:ext>
            </a:extLst>
          </p:cNvPr>
          <p:cNvSpPr/>
          <p:nvPr/>
        </p:nvSpPr>
        <p:spPr>
          <a:xfrm>
            <a:off x="1165804" y="1279939"/>
            <a:ext cx="5882696" cy="762285"/>
          </a:xfrm>
          <a:prstGeom prst="wedgeRoundRectCallout">
            <a:avLst>
              <a:gd name="adj1" fmla="val 12248"/>
              <a:gd name="adj2" fmla="val 104294"/>
              <a:gd name="adj3" fmla="val 16667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Do you                                 early everyday?</a:t>
            </a:r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2774ADE8-DB15-4CBE-8845-2A715171F3D8}"/>
              </a:ext>
            </a:extLst>
          </p:cNvPr>
          <p:cNvSpPr/>
          <p:nvPr/>
        </p:nvSpPr>
        <p:spPr>
          <a:xfrm>
            <a:off x="8462127" y="1907907"/>
            <a:ext cx="2313086" cy="762284"/>
          </a:xfrm>
          <a:prstGeom prst="wedgeRoundRectCallout">
            <a:avLst>
              <a:gd name="adj1" fmla="val -41770"/>
              <a:gd name="adj2" fmla="val 7390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solidFill>
                  <a:schemeClr val="tx1"/>
                </a:solidFill>
              </a:rPr>
              <a:t>No, I don’t.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B73D6AF-8EDE-4019-862A-34B17AA4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91" y="5863363"/>
            <a:ext cx="1411647" cy="5999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B31A6AD-BC92-4D01-B509-C4DBD0A5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190" y="5888145"/>
            <a:ext cx="2313087" cy="62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509 L -0.01797 -0.652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509 L -0.33425 -0.6553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3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402C35F2-EDBE-45C7-99BD-D64B7729FCEA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Song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125p_L11_song">
            <a:hlinkClick r:id="" action="ppaction://media"/>
            <a:extLst>
              <a:ext uri="{FF2B5EF4-FFF2-40B4-BE49-F238E27FC236}">
                <a16:creationId xmlns:a16="http://schemas.microsoft.com/office/drawing/2014/main" id="{73F5587A-B724-43BF-8952-DBDCFF4FA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127" y="1182847"/>
            <a:ext cx="9067568" cy="51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7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83E78AC-2424-45DB-AB60-3E4E7154B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44" y="436609"/>
            <a:ext cx="6998326" cy="6342992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4747848" cy="696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Make a Story</a:t>
            </a:r>
            <a:r>
              <a:rPr lang="en-US" altLang="ko-KR" sz="3200" b="1" dirty="0">
                <a:solidFill>
                  <a:schemeClr val="bg1"/>
                </a:solidFill>
              </a:rPr>
              <a:t> _ </a:t>
            </a:r>
            <a:r>
              <a:rPr lang="en-US" altLang="ko-KR" sz="2800" b="1" dirty="0">
                <a:solidFill>
                  <a:schemeClr val="bg1"/>
                </a:solidFill>
              </a:rPr>
              <a:t>Guess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F803479-F700-4583-9902-79FE8E36F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809" y="1274917"/>
            <a:ext cx="1780569" cy="3228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5F2C387-A061-43F9-AB3D-C4BF81AF9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228" y="4359606"/>
            <a:ext cx="2017834" cy="284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4765433" cy="8631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Make a Story</a:t>
            </a:r>
            <a:endParaRPr lang="en-US" altLang="ko-KR" sz="2800" b="1" dirty="0">
              <a:solidFill>
                <a:schemeClr val="bg1"/>
              </a:solidFill>
            </a:endParaRPr>
          </a:p>
        </p:txBody>
      </p:sp>
      <p:pic>
        <p:nvPicPr>
          <p:cNvPr id="2" name="125p_L11_story_자막있음">
            <a:hlinkClick r:id="" action="ppaction://media"/>
            <a:extLst>
              <a:ext uri="{FF2B5EF4-FFF2-40B4-BE49-F238E27FC236}">
                <a16:creationId xmlns:a16="http://schemas.microsoft.com/office/drawing/2014/main" id="{5E87D312-8303-48DE-B586-20C2FBF2415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305" y="1152860"/>
            <a:ext cx="9151389" cy="5147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6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A985C7F6-4DA7-43F8-B09B-CF07910F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75" y="5004594"/>
            <a:ext cx="3943350" cy="790575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EA3E8C67-5B61-4D59-87EE-8A1BD5F1EC4E}"/>
              </a:ext>
            </a:extLst>
          </p:cNvPr>
          <p:cNvSpPr txBox="1">
            <a:spLocks/>
          </p:cNvSpPr>
          <p:nvPr/>
        </p:nvSpPr>
        <p:spPr>
          <a:xfrm>
            <a:off x="5497" y="12799"/>
            <a:ext cx="12192000" cy="955040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정</a:t>
            </a:r>
            <a:r>
              <a:rPr lang="ko-KR" alt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리</a:t>
            </a:r>
            <a:r>
              <a:rPr lang="ko-KR" alt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하</a:t>
            </a:r>
            <a:r>
              <a:rPr lang="ko-KR" altLang="en-US" sz="5400" b="1" dirty="0">
                <a:solidFill>
                  <a:srgbClr val="F9D5F4"/>
                </a:solidFill>
              </a:rPr>
              <a:t>기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A884638-4FCF-4AA7-8CD0-95CCF72F7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637" y="965053"/>
            <a:ext cx="1173502" cy="10587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88C2551-FE6D-49EA-B85B-D5D476011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020" y="2098125"/>
            <a:ext cx="3504722" cy="27855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54667CE-3D89-41B4-9EB6-136FE260E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760" y="1121990"/>
            <a:ext cx="1005454" cy="93302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6B38919-D268-435B-B916-8B71B3744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967" y="1074356"/>
            <a:ext cx="1325164" cy="100923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1C751B3-CC26-4DC3-81FD-3880272F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3617" y="4990055"/>
            <a:ext cx="1895475" cy="781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E7D40-229C-44CA-BD34-9806B80F8ECB}"/>
              </a:ext>
            </a:extLst>
          </p:cNvPr>
          <p:cNvSpPr txBox="1"/>
          <p:nvPr/>
        </p:nvSpPr>
        <p:spPr>
          <a:xfrm>
            <a:off x="575711" y="5185058"/>
            <a:ext cx="2779102" cy="12618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4000" b="1" dirty="0"/>
              <a:t>Yes, I do.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B3ACAB-8831-4FAC-BABF-1F4AD5436896}"/>
              </a:ext>
            </a:extLst>
          </p:cNvPr>
          <p:cNvSpPr txBox="1"/>
          <p:nvPr/>
        </p:nvSpPr>
        <p:spPr>
          <a:xfrm>
            <a:off x="8613531" y="5185058"/>
            <a:ext cx="3176954" cy="12618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No, I don’t</a:t>
            </a:r>
            <a:r>
              <a:rPr lang="en-US" sz="4000" b="1" dirty="0"/>
              <a:t>.</a:t>
            </a:r>
          </a:p>
          <a:p>
            <a:endParaRPr 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1B93EFDE-A2B2-435D-B29A-9FF4F2FCD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846" y="1011757"/>
            <a:ext cx="1325164" cy="105322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E620C5E-5816-4227-A468-70B8DD2A8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9146" y="2358098"/>
            <a:ext cx="3316143" cy="252553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EB25E87-5864-495B-B513-D206594ADB07}"/>
              </a:ext>
            </a:extLst>
          </p:cNvPr>
          <p:cNvSpPr/>
          <p:nvPr/>
        </p:nvSpPr>
        <p:spPr>
          <a:xfrm>
            <a:off x="4672683" y="2304499"/>
            <a:ext cx="2593730" cy="266149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4186AA5-25DA-4145-A243-CACC095227F8}"/>
              </a:ext>
            </a:extLst>
          </p:cNvPr>
          <p:cNvSpPr/>
          <p:nvPr/>
        </p:nvSpPr>
        <p:spPr>
          <a:xfrm>
            <a:off x="4672683" y="2248220"/>
            <a:ext cx="2593730" cy="266149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FDA4F944-2D14-44CC-B181-8E449B770FC4}"/>
              </a:ext>
            </a:extLst>
          </p:cNvPr>
          <p:cNvSpPr/>
          <p:nvPr/>
        </p:nvSpPr>
        <p:spPr>
          <a:xfrm>
            <a:off x="299349" y="3245435"/>
            <a:ext cx="3504722" cy="168495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같은</a:t>
            </a:r>
            <a:r>
              <a:rPr lang="en-US" sz="2400" b="1" dirty="0"/>
              <a:t> </a:t>
            </a:r>
            <a:r>
              <a:rPr lang="ko-KR" altLang="en-US" sz="2400" b="1" dirty="0"/>
              <a:t>그림 선택</a:t>
            </a:r>
            <a:r>
              <a:rPr lang="en-US" altLang="ko-KR" sz="2400" b="1" dirty="0"/>
              <a:t>:</a:t>
            </a:r>
          </a:p>
          <a:p>
            <a:pPr algn="ctr"/>
            <a:r>
              <a:rPr lang="en-US" sz="2400" b="1" dirty="0"/>
              <a:t>Yes, I do</a:t>
            </a:r>
          </a:p>
          <a:p>
            <a:pPr algn="ctr"/>
            <a:r>
              <a:rPr lang="ko-KR" altLang="en-US" sz="2400" b="1" dirty="0"/>
              <a:t>답하기</a:t>
            </a:r>
            <a:endParaRPr lang="en-US" sz="2400" b="1" dirty="0"/>
          </a:p>
        </p:txBody>
      </p:sp>
      <p:sp>
        <p:nvSpPr>
          <p:cNvPr id="26" name="말풍선: 타원형 25">
            <a:extLst>
              <a:ext uri="{FF2B5EF4-FFF2-40B4-BE49-F238E27FC236}">
                <a16:creationId xmlns:a16="http://schemas.microsoft.com/office/drawing/2014/main" id="{63D2CC5D-0FD6-4B67-A784-A3E99FD38703}"/>
              </a:ext>
            </a:extLst>
          </p:cNvPr>
          <p:cNvSpPr/>
          <p:nvPr/>
        </p:nvSpPr>
        <p:spPr>
          <a:xfrm>
            <a:off x="8135025" y="3228924"/>
            <a:ext cx="3504722" cy="1684959"/>
          </a:xfrm>
          <a:prstGeom prst="wedgeEllipseCallout">
            <a:avLst>
              <a:gd name="adj1" fmla="val 21062"/>
              <a:gd name="adj2" fmla="val 60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다른</a:t>
            </a:r>
            <a:r>
              <a:rPr lang="en-US" sz="2400" b="1" dirty="0"/>
              <a:t> </a:t>
            </a:r>
            <a:r>
              <a:rPr lang="ko-KR" altLang="en-US" sz="2400" b="1" dirty="0"/>
              <a:t>그림 선택</a:t>
            </a:r>
            <a:r>
              <a:rPr lang="en-US" altLang="ko-KR" sz="2400" b="1" dirty="0"/>
              <a:t>:</a:t>
            </a:r>
          </a:p>
          <a:p>
            <a:pPr algn="ctr"/>
            <a:r>
              <a:rPr lang="en-US" sz="2400" b="1" dirty="0"/>
              <a:t>No, I don’t.</a:t>
            </a:r>
          </a:p>
          <a:p>
            <a:pPr algn="ctr"/>
            <a:r>
              <a:rPr lang="ko-KR" altLang="en-US" sz="2400" b="1" dirty="0"/>
              <a:t>답하기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8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5" grpId="0" animBg="1"/>
      <p:bldP spid="25" grpId="1" animBg="1"/>
      <p:bldP spid="8" grpId="0" animBg="1"/>
      <p:bldP spid="26" grpId="0" animBg="1"/>
    </p:bld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rgbClr val="FFFF00"/>
                </a:solidFill>
              </a:rPr>
              <a:t>도</a:t>
            </a:r>
            <a:r>
              <a:rPr lang="ko-KR" altLang="en-US" sz="5400" b="1" dirty="0">
                <a:solidFill>
                  <a:srgbClr val="FFC000"/>
                </a:solidFill>
              </a:rPr>
              <a:t>전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나도 할 수 있어요</a:t>
            </a:r>
            <a:r>
              <a:rPr lang="en-US" altLang="ko-KR" sz="5400" b="1" dirty="0">
                <a:solidFill>
                  <a:schemeClr val="bg1"/>
                </a:solidFill>
              </a:rPr>
              <a:t>!!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4133352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ko-KR" altLang="en-US" sz="36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교과서 </a:t>
              </a:r>
              <a:r>
                <a:rPr lang="en-US" altLang="ko-KR" sz="36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125</a:t>
              </a:r>
              <a:r>
                <a:rPr lang="ko-KR" altLang="en-US" sz="36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쪽 </a:t>
              </a:r>
              <a:r>
                <a:rPr lang="en-US" altLang="ko-KR" sz="3600" b="1" dirty="0">
                  <a:solidFill>
                    <a:srgbClr val="00B050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P</a:t>
              </a:r>
              <a:r>
                <a:rPr lang="en-US" altLang="ko-KR" sz="36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oint </a:t>
              </a:r>
              <a:r>
                <a:rPr lang="en-US" altLang="ko-KR" sz="3600" b="1" dirty="0">
                  <a:solidFill>
                    <a:srgbClr val="E444DC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C</a:t>
              </a:r>
              <a:r>
                <a:rPr lang="en-US" altLang="ko-KR" sz="36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heck</a:t>
              </a:r>
              <a:r>
                <a:rPr lang="en-US" altLang="ko-KR" sz="24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(</a:t>
              </a:r>
              <a:r>
                <a:rPr lang="ko-KR" altLang="en-US" sz="24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포인트 체크</a:t>
              </a:r>
              <a:r>
                <a:rPr lang="en-US" altLang="ko-KR" sz="24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)</a:t>
              </a:r>
              <a:r>
                <a:rPr lang="ko-KR" altLang="en-US" sz="24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 </a:t>
              </a:r>
              <a:r>
                <a:rPr lang="ko-KR" altLang="en-US" sz="36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풀기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5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altLang="ko-KR" sz="4000" dirty="0">
                  <a:solidFill>
                    <a:srgbClr val="FF9933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Song</a:t>
              </a:r>
              <a:r>
                <a:rPr lang="ko-KR" altLang="en-US" sz="32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 </a:t>
              </a:r>
              <a:r>
                <a:rPr lang="en-US" altLang="ko-KR" sz="3200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 I Eat Breakfast Every Day </a:t>
              </a:r>
              <a:r>
                <a:rPr lang="ko-KR" altLang="en-US" sz="3200" b="1" dirty="0">
                  <a:solidFill>
                    <a:srgbClr val="191B0E"/>
                  </a:solidFill>
                  <a:latin typeface="Franklin Gothic Book" panose="020B0503020102020204"/>
                  <a:ea typeface="돋움" panose="020B0600000101010101" pitchFamily="50" charset="-127"/>
                </a:rPr>
                <a:t>노래 부르기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2" name="폭발: 8pt 1">
            <a:extLst>
              <a:ext uri="{FF2B5EF4-FFF2-40B4-BE49-F238E27FC236}">
                <a16:creationId xmlns:a16="http://schemas.microsoft.com/office/drawing/2014/main" id="{252E6B85-F588-49C2-B740-445843340141}"/>
              </a:ext>
            </a:extLst>
          </p:cNvPr>
          <p:cNvSpPr/>
          <p:nvPr/>
        </p:nvSpPr>
        <p:spPr>
          <a:xfrm>
            <a:off x="8003667" y="2587743"/>
            <a:ext cx="3885760" cy="2288562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4182 w 24982"/>
              <a:gd name="connsiteY0" fmla="*/ 5800 h 21600"/>
              <a:gd name="connsiteX1" fmla="*/ 17904 w 24982"/>
              <a:gd name="connsiteY1" fmla="*/ 0 h 21600"/>
              <a:gd name="connsiteX2" fmla="*/ 17537 w 24982"/>
              <a:gd name="connsiteY2" fmla="*/ 5325 h 21600"/>
              <a:gd name="connsiteX3" fmla="*/ 21762 w 24982"/>
              <a:gd name="connsiteY3" fmla="*/ 4457 h 21600"/>
              <a:gd name="connsiteX4" fmla="*/ 20084 w 24982"/>
              <a:gd name="connsiteY4" fmla="*/ 7315 h 21600"/>
              <a:gd name="connsiteX5" fmla="*/ 24479 w 24982"/>
              <a:gd name="connsiteY5" fmla="*/ 8137 h 21600"/>
              <a:gd name="connsiteX6" fmla="*/ 20989 w 24982"/>
              <a:gd name="connsiteY6" fmla="*/ 10475 h 21600"/>
              <a:gd name="connsiteX7" fmla="*/ 24982 w 24982"/>
              <a:gd name="connsiteY7" fmla="*/ 13290 h 21600"/>
              <a:gd name="connsiteX8" fmla="*/ 20219 w 24982"/>
              <a:gd name="connsiteY8" fmla="*/ 12942 h 21600"/>
              <a:gd name="connsiteX9" fmla="*/ 21527 w 24982"/>
              <a:gd name="connsiteY9" fmla="*/ 18095 h 21600"/>
              <a:gd name="connsiteX10" fmla="*/ 17402 w 24982"/>
              <a:gd name="connsiteY10" fmla="*/ 14457 h 21600"/>
              <a:gd name="connsiteX11" fmla="*/ 16629 w 24982"/>
              <a:gd name="connsiteY11" fmla="*/ 19737 h 21600"/>
              <a:gd name="connsiteX12" fmla="*/ 13914 w 24982"/>
              <a:gd name="connsiteY12" fmla="*/ 14935 h 21600"/>
              <a:gd name="connsiteX13" fmla="*/ 11867 w 24982"/>
              <a:gd name="connsiteY13" fmla="*/ 21600 h 21600"/>
              <a:gd name="connsiteX14" fmla="*/ 11097 w 24982"/>
              <a:gd name="connsiteY14" fmla="*/ 15627 h 21600"/>
              <a:gd name="connsiteX15" fmla="*/ 8144 w 24982"/>
              <a:gd name="connsiteY15" fmla="*/ 17617 h 21600"/>
              <a:gd name="connsiteX16" fmla="*/ 9049 w 24982"/>
              <a:gd name="connsiteY16" fmla="*/ 13937 h 21600"/>
              <a:gd name="connsiteX17" fmla="*/ 3517 w 24982"/>
              <a:gd name="connsiteY17" fmla="*/ 14587 h 21600"/>
              <a:gd name="connsiteX18" fmla="*/ 7104 w 24982"/>
              <a:gd name="connsiteY18" fmla="*/ 11775 h 21600"/>
              <a:gd name="connsiteX19" fmla="*/ 3382 w 24982"/>
              <a:gd name="connsiteY19" fmla="*/ 8615 h 21600"/>
              <a:gd name="connsiteX20" fmla="*/ 8009 w 24982"/>
              <a:gd name="connsiteY20" fmla="*/ 7617 h 21600"/>
              <a:gd name="connsiteX21" fmla="*/ 0 w 24982"/>
              <a:gd name="connsiteY21" fmla="*/ 14013 h 21600"/>
              <a:gd name="connsiteX22" fmla="*/ 10694 w 24982"/>
              <a:gd name="connsiteY22" fmla="*/ 6320 h 21600"/>
              <a:gd name="connsiteX23" fmla="*/ 11734 w 24982"/>
              <a:gd name="connsiteY23" fmla="*/ 2295 h 21600"/>
              <a:gd name="connsiteX24" fmla="*/ 14182 w 24982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2824 w 21600"/>
              <a:gd name="connsiteY21" fmla="*/ 3957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2589 w 23389"/>
              <a:gd name="connsiteY0" fmla="*/ 5800 h 24167"/>
              <a:gd name="connsiteX1" fmla="*/ 16311 w 23389"/>
              <a:gd name="connsiteY1" fmla="*/ 0 h 24167"/>
              <a:gd name="connsiteX2" fmla="*/ 15944 w 23389"/>
              <a:gd name="connsiteY2" fmla="*/ 5325 h 24167"/>
              <a:gd name="connsiteX3" fmla="*/ 20169 w 23389"/>
              <a:gd name="connsiteY3" fmla="*/ 4457 h 24167"/>
              <a:gd name="connsiteX4" fmla="*/ 18491 w 23389"/>
              <a:gd name="connsiteY4" fmla="*/ 7315 h 24167"/>
              <a:gd name="connsiteX5" fmla="*/ 22886 w 23389"/>
              <a:gd name="connsiteY5" fmla="*/ 8137 h 24167"/>
              <a:gd name="connsiteX6" fmla="*/ 19396 w 23389"/>
              <a:gd name="connsiteY6" fmla="*/ 10475 h 24167"/>
              <a:gd name="connsiteX7" fmla="*/ 23389 w 23389"/>
              <a:gd name="connsiteY7" fmla="*/ 13290 h 24167"/>
              <a:gd name="connsiteX8" fmla="*/ 18626 w 23389"/>
              <a:gd name="connsiteY8" fmla="*/ 12942 h 24167"/>
              <a:gd name="connsiteX9" fmla="*/ 19934 w 23389"/>
              <a:gd name="connsiteY9" fmla="*/ 18095 h 24167"/>
              <a:gd name="connsiteX10" fmla="*/ 15809 w 23389"/>
              <a:gd name="connsiteY10" fmla="*/ 14457 h 24167"/>
              <a:gd name="connsiteX11" fmla="*/ 15036 w 23389"/>
              <a:gd name="connsiteY11" fmla="*/ 19737 h 24167"/>
              <a:gd name="connsiteX12" fmla="*/ 12321 w 23389"/>
              <a:gd name="connsiteY12" fmla="*/ 14935 h 24167"/>
              <a:gd name="connsiteX13" fmla="*/ 10274 w 23389"/>
              <a:gd name="connsiteY13" fmla="*/ 21600 h 24167"/>
              <a:gd name="connsiteX14" fmla="*/ 9504 w 23389"/>
              <a:gd name="connsiteY14" fmla="*/ 15627 h 24167"/>
              <a:gd name="connsiteX15" fmla="*/ 6551 w 23389"/>
              <a:gd name="connsiteY15" fmla="*/ 17617 h 24167"/>
              <a:gd name="connsiteX16" fmla="*/ 7456 w 23389"/>
              <a:gd name="connsiteY16" fmla="*/ 13937 h 24167"/>
              <a:gd name="connsiteX17" fmla="*/ 0 w 23389"/>
              <a:gd name="connsiteY17" fmla="*/ 24167 h 24167"/>
              <a:gd name="connsiteX18" fmla="*/ 5511 w 23389"/>
              <a:gd name="connsiteY18" fmla="*/ 11775 h 24167"/>
              <a:gd name="connsiteX19" fmla="*/ 1789 w 23389"/>
              <a:gd name="connsiteY19" fmla="*/ 8615 h 24167"/>
              <a:gd name="connsiteX20" fmla="*/ 6416 w 23389"/>
              <a:gd name="connsiteY20" fmla="*/ 7617 h 24167"/>
              <a:gd name="connsiteX21" fmla="*/ 4613 w 23389"/>
              <a:gd name="connsiteY21" fmla="*/ 3957 h 24167"/>
              <a:gd name="connsiteX22" fmla="*/ 9101 w 23389"/>
              <a:gd name="connsiteY22" fmla="*/ 6320 h 24167"/>
              <a:gd name="connsiteX23" fmla="*/ 10141 w 23389"/>
              <a:gd name="connsiteY23" fmla="*/ 2295 h 24167"/>
              <a:gd name="connsiteX24" fmla="*/ 12589 w 23389"/>
              <a:gd name="connsiteY24" fmla="*/ 5800 h 24167"/>
              <a:gd name="connsiteX0" fmla="*/ 11483 w 22283"/>
              <a:gd name="connsiteY0" fmla="*/ 5800 h 21600"/>
              <a:gd name="connsiteX1" fmla="*/ 15205 w 22283"/>
              <a:gd name="connsiteY1" fmla="*/ 0 h 21600"/>
              <a:gd name="connsiteX2" fmla="*/ 14838 w 22283"/>
              <a:gd name="connsiteY2" fmla="*/ 5325 h 21600"/>
              <a:gd name="connsiteX3" fmla="*/ 19063 w 22283"/>
              <a:gd name="connsiteY3" fmla="*/ 4457 h 21600"/>
              <a:gd name="connsiteX4" fmla="*/ 17385 w 22283"/>
              <a:gd name="connsiteY4" fmla="*/ 7315 h 21600"/>
              <a:gd name="connsiteX5" fmla="*/ 21780 w 22283"/>
              <a:gd name="connsiteY5" fmla="*/ 8137 h 21600"/>
              <a:gd name="connsiteX6" fmla="*/ 18290 w 22283"/>
              <a:gd name="connsiteY6" fmla="*/ 10475 h 21600"/>
              <a:gd name="connsiteX7" fmla="*/ 22283 w 22283"/>
              <a:gd name="connsiteY7" fmla="*/ 13290 h 21600"/>
              <a:gd name="connsiteX8" fmla="*/ 17520 w 22283"/>
              <a:gd name="connsiteY8" fmla="*/ 12942 h 21600"/>
              <a:gd name="connsiteX9" fmla="*/ 18828 w 22283"/>
              <a:gd name="connsiteY9" fmla="*/ 18095 h 21600"/>
              <a:gd name="connsiteX10" fmla="*/ 14703 w 22283"/>
              <a:gd name="connsiteY10" fmla="*/ 14457 h 21600"/>
              <a:gd name="connsiteX11" fmla="*/ 13930 w 22283"/>
              <a:gd name="connsiteY11" fmla="*/ 19737 h 21600"/>
              <a:gd name="connsiteX12" fmla="*/ 11215 w 22283"/>
              <a:gd name="connsiteY12" fmla="*/ 14935 h 21600"/>
              <a:gd name="connsiteX13" fmla="*/ 9168 w 22283"/>
              <a:gd name="connsiteY13" fmla="*/ 21600 h 21600"/>
              <a:gd name="connsiteX14" fmla="*/ 8398 w 22283"/>
              <a:gd name="connsiteY14" fmla="*/ 15627 h 21600"/>
              <a:gd name="connsiteX15" fmla="*/ 5445 w 22283"/>
              <a:gd name="connsiteY15" fmla="*/ 17617 h 21600"/>
              <a:gd name="connsiteX16" fmla="*/ 6350 w 22283"/>
              <a:gd name="connsiteY16" fmla="*/ 13937 h 21600"/>
              <a:gd name="connsiteX17" fmla="*/ 0 w 22283"/>
              <a:gd name="connsiteY17" fmla="*/ 17199 h 21600"/>
              <a:gd name="connsiteX18" fmla="*/ 4405 w 22283"/>
              <a:gd name="connsiteY18" fmla="*/ 11775 h 21600"/>
              <a:gd name="connsiteX19" fmla="*/ 683 w 22283"/>
              <a:gd name="connsiteY19" fmla="*/ 8615 h 21600"/>
              <a:gd name="connsiteX20" fmla="*/ 5310 w 22283"/>
              <a:gd name="connsiteY20" fmla="*/ 7617 h 21600"/>
              <a:gd name="connsiteX21" fmla="*/ 3507 w 22283"/>
              <a:gd name="connsiteY21" fmla="*/ 3957 h 21600"/>
              <a:gd name="connsiteX22" fmla="*/ 7995 w 22283"/>
              <a:gd name="connsiteY22" fmla="*/ 6320 h 21600"/>
              <a:gd name="connsiteX23" fmla="*/ 9035 w 22283"/>
              <a:gd name="connsiteY23" fmla="*/ 2295 h 21600"/>
              <a:gd name="connsiteX24" fmla="*/ 11483 w 22283"/>
              <a:gd name="connsiteY24" fmla="*/ 58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283" h="21600">
                <a:moveTo>
                  <a:pt x="11483" y="5800"/>
                </a:moveTo>
                <a:lnTo>
                  <a:pt x="15205" y="0"/>
                </a:lnTo>
                <a:cubicBezTo>
                  <a:pt x="15083" y="1775"/>
                  <a:pt x="14960" y="3550"/>
                  <a:pt x="14838" y="5325"/>
                </a:cubicBezTo>
                <a:lnTo>
                  <a:pt x="19063" y="4457"/>
                </a:lnTo>
                <a:lnTo>
                  <a:pt x="17385" y="7315"/>
                </a:lnTo>
                <a:lnTo>
                  <a:pt x="21780" y="8137"/>
                </a:lnTo>
                <a:lnTo>
                  <a:pt x="18290" y="10475"/>
                </a:lnTo>
                <a:lnTo>
                  <a:pt x="22283" y="13290"/>
                </a:lnTo>
                <a:lnTo>
                  <a:pt x="17520" y="12942"/>
                </a:lnTo>
                <a:lnTo>
                  <a:pt x="18828" y="18095"/>
                </a:lnTo>
                <a:lnTo>
                  <a:pt x="14703" y="14457"/>
                </a:lnTo>
                <a:lnTo>
                  <a:pt x="13930" y="19737"/>
                </a:lnTo>
                <a:lnTo>
                  <a:pt x="11215" y="14935"/>
                </a:lnTo>
                <a:lnTo>
                  <a:pt x="9168" y="21600"/>
                </a:lnTo>
                <a:cubicBezTo>
                  <a:pt x="8911" y="19609"/>
                  <a:pt x="8655" y="17618"/>
                  <a:pt x="8398" y="15627"/>
                </a:cubicBezTo>
                <a:lnTo>
                  <a:pt x="5445" y="17617"/>
                </a:lnTo>
                <a:lnTo>
                  <a:pt x="6350" y="13937"/>
                </a:lnTo>
                <a:lnTo>
                  <a:pt x="0" y="17199"/>
                </a:lnTo>
                <a:lnTo>
                  <a:pt x="4405" y="11775"/>
                </a:lnTo>
                <a:lnTo>
                  <a:pt x="683" y="8615"/>
                </a:lnTo>
                <a:lnTo>
                  <a:pt x="5310" y="7617"/>
                </a:lnTo>
                <a:lnTo>
                  <a:pt x="3507" y="3957"/>
                </a:lnTo>
                <a:lnTo>
                  <a:pt x="7995" y="6320"/>
                </a:lnTo>
                <a:lnTo>
                  <a:pt x="9035" y="2295"/>
                </a:lnTo>
                <a:lnTo>
                  <a:pt x="11483" y="5800"/>
                </a:lnTo>
                <a:close/>
              </a:path>
            </a:pathLst>
          </a:cu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포인트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ko-KR" altLang="en-US" b="1" dirty="0">
                <a:solidFill>
                  <a:srgbClr val="FF0000"/>
                </a:solidFill>
              </a:rPr>
              <a:t>체크 </a:t>
            </a:r>
            <a:r>
              <a:rPr lang="ko-KR" altLang="en-US" b="1" dirty="0">
                <a:solidFill>
                  <a:schemeClr val="tx1"/>
                </a:solidFill>
              </a:rPr>
              <a:t>문제가 다음 </a:t>
            </a:r>
            <a:endParaRPr lang="en-US" altLang="ko-KR" b="1" dirty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화면에 있습니다</a:t>
            </a:r>
            <a:r>
              <a:rPr lang="en-US" altLang="ko-KR" b="1" dirty="0">
                <a:solidFill>
                  <a:schemeClr val="tx1"/>
                </a:solidFill>
              </a:rPr>
              <a:t>!!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746CD97A-EA58-4A92-899B-BFB385F070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rgbClr val="FFFF00"/>
                </a:solidFill>
              </a:rPr>
              <a:t>P</a:t>
            </a:r>
            <a:r>
              <a:rPr lang="en-US" altLang="ko-KR" sz="5400" b="1" dirty="0">
                <a:solidFill>
                  <a:schemeClr val="bg1"/>
                </a:solidFill>
              </a:rPr>
              <a:t>oint </a:t>
            </a:r>
            <a:r>
              <a:rPr lang="en-US" altLang="ko-KR" sz="5400" b="1" dirty="0">
                <a:solidFill>
                  <a:srgbClr val="FF66CC"/>
                </a:solidFill>
              </a:rPr>
              <a:t>C</a:t>
            </a:r>
            <a:r>
              <a:rPr lang="en-US" altLang="ko-KR" sz="5400" b="1" dirty="0">
                <a:solidFill>
                  <a:schemeClr val="bg1"/>
                </a:solidFill>
              </a:rPr>
              <a:t>heck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말풍선: 사각형 4">
            <a:extLst>
              <a:ext uri="{FF2B5EF4-FFF2-40B4-BE49-F238E27FC236}">
                <a16:creationId xmlns:a16="http://schemas.microsoft.com/office/drawing/2014/main" id="{5EF6D3FC-929B-42C0-A220-54E9ED0B4B47}"/>
              </a:ext>
            </a:extLst>
          </p:cNvPr>
          <p:cNvSpPr/>
          <p:nvPr/>
        </p:nvSpPr>
        <p:spPr>
          <a:xfrm>
            <a:off x="1415562" y="5388586"/>
            <a:ext cx="4088423" cy="1232090"/>
          </a:xfrm>
          <a:prstGeom prst="wedgeRectCallout">
            <a:avLst>
              <a:gd name="adj1" fmla="val -16102"/>
              <a:gd name="adj2" fmla="val -6951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ko-KR" altLang="en-US" dirty="0"/>
              <a:t>자전거 매일 타니</a:t>
            </a:r>
            <a:r>
              <a:rPr lang="en-US" altLang="ko-KR" dirty="0"/>
              <a:t>?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ko-KR" altLang="en-US" dirty="0"/>
              <a:t>응</a:t>
            </a:r>
            <a:r>
              <a:rPr lang="en-US" altLang="ko-KR" dirty="0"/>
              <a:t>. </a:t>
            </a:r>
            <a:r>
              <a:rPr lang="ko-KR" altLang="en-US" dirty="0"/>
              <a:t>매일 자전거 타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7" name="말풍선: 사각형 6">
            <a:extLst>
              <a:ext uri="{FF2B5EF4-FFF2-40B4-BE49-F238E27FC236}">
                <a16:creationId xmlns:a16="http://schemas.microsoft.com/office/drawing/2014/main" id="{63670A2F-E577-4F9F-A8E5-7C75BCE9C294}"/>
              </a:ext>
            </a:extLst>
          </p:cNvPr>
          <p:cNvSpPr/>
          <p:nvPr/>
        </p:nvSpPr>
        <p:spPr>
          <a:xfrm>
            <a:off x="7019192" y="5437488"/>
            <a:ext cx="4088423" cy="1232090"/>
          </a:xfrm>
          <a:prstGeom prst="wedgeRectCallout">
            <a:avLst>
              <a:gd name="adj1" fmla="val -16102"/>
              <a:gd name="adj2" fmla="val -6951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ko-KR" altLang="en-US" dirty="0"/>
              <a:t>나는 매일 일찍 자</a:t>
            </a:r>
            <a:r>
              <a:rPr lang="en-US" altLang="ko-KR" dirty="0"/>
              <a:t>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ko-KR" altLang="en-US" dirty="0"/>
              <a:t>너 매일 일찍 자니</a:t>
            </a:r>
            <a:r>
              <a:rPr lang="en-US" altLang="ko-KR" dirty="0"/>
              <a:t>?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ko-KR" altLang="en-US" dirty="0"/>
              <a:t>아니</a:t>
            </a:r>
            <a:r>
              <a:rPr lang="en-US" altLang="ko-KR" dirty="0"/>
              <a:t>, </a:t>
            </a:r>
            <a:r>
              <a:rPr lang="ko-KR" altLang="en-US" dirty="0"/>
              <a:t>난 아니야</a:t>
            </a:r>
            <a:r>
              <a:rPr lang="en-US" altLang="ko-KR" dirty="0"/>
              <a:t>.</a:t>
            </a:r>
            <a:endParaRPr 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972B85C-8F4B-4657-A2BA-F6D3F907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1349359"/>
            <a:ext cx="11306908" cy="37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6D5C8E5-7C4D-4852-B73A-D7BD7CA5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공부할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내용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571595" y="4359449"/>
            <a:ext cx="10541549" cy="1140658"/>
            <a:chOff x="295" y="854"/>
            <a:chExt cx="4833" cy="469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896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생활습관 나타내는 어구 읽기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04483" y="2088400"/>
            <a:ext cx="10678963" cy="1150386"/>
            <a:chOff x="295" y="854"/>
            <a:chExt cx="4896" cy="4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40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생활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습관 묻고 답하기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D4CD3BC-802F-48A7-9A88-340C77A39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7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DE8EFFD-544D-4C44-8245-2AE696C13D65}"/>
              </a:ext>
            </a:extLst>
          </p:cNvPr>
          <p:cNvSpPr/>
          <p:nvPr/>
        </p:nvSpPr>
        <p:spPr>
          <a:xfrm>
            <a:off x="1048623" y="947956"/>
            <a:ext cx="1208015" cy="27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CFA07B9-F2F8-4A91-821E-87164C3DF7E9}"/>
              </a:ext>
            </a:extLst>
          </p:cNvPr>
          <p:cNvSpPr/>
          <p:nvPr/>
        </p:nvSpPr>
        <p:spPr>
          <a:xfrm>
            <a:off x="1003183" y="2811710"/>
            <a:ext cx="1500231" cy="27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849BF8C-B1F9-4E2C-9A6D-080B52790B4F}"/>
              </a:ext>
            </a:extLst>
          </p:cNvPr>
          <p:cNvSpPr/>
          <p:nvPr/>
        </p:nvSpPr>
        <p:spPr>
          <a:xfrm>
            <a:off x="6603533" y="539691"/>
            <a:ext cx="913004" cy="27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6BE6E34-91FC-4EE0-AB3C-9C6B5C612D83}"/>
              </a:ext>
            </a:extLst>
          </p:cNvPr>
          <p:cNvSpPr/>
          <p:nvPr/>
        </p:nvSpPr>
        <p:spPr>
          <a:xfrm>
            <a:off x="6603533" y="975739"/>
            <a:ext cx="1542177" cy="27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8"/>
    </mc:Choice>
    <mc:Fallback xmlns="">
      <p:transition spd="slow" advTm="2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9F50A393-BE70-4AC6-AB1E-8213401F7C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879732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Real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  <a:r>
              <a:rPr lang="en-US" altLang="ko-KR" sz="2800" b="1" dirty="0">
                <a:solidFill>
                  <a:schemeClr val="bg1"/>
                </a:solidFill>
              </a:rPr>
              <a:t>_ </a:t>
            </a:r>
            <a:r>
              <a:rPr lang="en-US" altLang="ko-KR" sz="2400" b="1" dirty="0">
                <a:solidFill>
                  <a:schemeClr val="bg1"/>
                </a:solidFill>
              </a:rPr>
              <a:t>Guess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C8EF8A-2FC9-40B5-BBEC-A04662F9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58" y="1678647"/>
            <a:ext cx="4985045" cy="374974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E053BD1-6EC5-48F4-BE41-1ED7793C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49" y="1678647"/>
            <a:ext cx="4816283" cy="36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제목 1">
            <a:extLst>
              <a:ext uri="{FF2B5EF4-FFF2-40B4-BE49-F238E27FC236}">
                <a16:creationId xmlns:a16="http://schemas.microsoft.com/office/drawing/2014/main" id="{C8226297-8D3A-4E04-8A39-E4515C6230BA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4879732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Real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  <a:r>
              <a:rPr lang="en-US" altLang="ko-KR" sz="2800" b="1" dirty="0">
                <a:solidFill>
                  <a:schemeClr val="bg1"/>
                </a:solidFill>
              </a:rPr>
              <a:t>_ </a:t>
            </a:r>
            <a:r>
              <a:rPr lang="en-US" altLang="ko-KR" sz="2400" b="1" dirty="0">
                <a:solidFill>
                  <a:schemeClr val="bg1"/>
                </a:solidFill>
              </a:rPr>
              <a:t>Let’s listen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  <p:pic>
        <p:nvPicPr>
          <p:cNvPr id="2" name="L11_real1_자막없음">
            <a:hlinkClick r:id="" action="ppaction://media"/>
            <a:extLst>
              <a:ext uri="{FF2B5EF4-FFF2-40B4-BE49-F238E27FC236}">
                <a16:creationId xmlns:a16="http://schemas.microsoft.com/office/drawing/2014/main" id="{C9D505D1-B49D-4F0B-92FC-420346F12F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708" y="1432672"/>
            <a:ext cx="8205849" cy="46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086FE29-8974-4493-BEA1-06750E5ED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01" y="1627594"/>
            <a:ext cx="4985045" cy="3749748"/>
          </a:xfrm>
          <a:prstGeom prst="rect">
            <a:avLst/>
          </a:prstGeom>
        </p:spPr>
      </p:pic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71D59AA6-2564-48FE-B369-E1CE9E78B7B3}"/>
              </a:ext>
            </a:extLst>
          </p:cNvPr>
          <p:cNvSpPr/>
          <p:nvPr/>
        </p:nvSpPr>
        <p:spPr>
          <a:xfrm>
            <a:off x="1189909" y="2168488"/>
            <a:ext cx="1486402" cy="681794"/>
          </a:xfrm>
          <a:prstGeom prst="wedgeRoundRectCallout">
            <a:avLst>
              <a:gd name="adj1" fmla="val 92795"/>
              <a:gd name="adj2" fmla="val 544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① 우유 좋아해</a:t>
            </a:r>
            <a:r>
              <a:rPr lang="en-US" altLang="ko-KR" b="1" dirty="0">
                <a:solidFill>
                  <a:schemeClr val="tx1"/>
                </a:solidFill>
              </a:rPr>
              <a:t>?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57FF32D4-14E9-4107-BC3F-50285128B64C}"/>
              </a:ext>
            </a:extLst>
          </p:cNvPr>
          <p:cNvSpPr/>
          <p:nvPr/>
        </p:nvSpPr>
        <p:spPr>
          <a:xfrm>
            <a:off x="8462006" y="1972311"/>
            <a:ext cx="1941588" cy="681794"/>
          </a:xfrm>
          <a:prstGeom prst="wedgeRoundRectCallout">
            <a:avLst>
              <a:gd name="adj1" fmla="val -93768"/>
              <a:gd name="adj2" fmla="val 828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② 응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매일 우유 마셔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29493E56-F1AC-49AD-B9E4-071A04119EA6}"/>
              </a:ext>
            </a:extLst>
          </p:cNvPr>
          <p:cNvSpPr txBox="1">
            <a:spLocks/>
          </p:cNvSpPr>
          <p:nvPr/>
        </p:nvSpPr>
        <p:spPr>
          <a:xfrm>
            <a:off x="8791" y="-1464"/>
            <a:ext cx="4870939" cy="8015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Real</a:t>
            </a:r>
            <a:r>
              <a:rPr lang="ko-KR" altLang="en-US" sz="3900" b="1" i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  <a:r>
              <a:rPr lang="en-US" altLang="ko-KR" sz="2800" b="1" dirty="0">
                <a:solidFill>
                  <a:schemeClr val="bg1"/>
                </a:solidFill>
              </a:rPr>
              <a:t>_ </a:t>
            </a:r>
            <a:r>
              <a:rPr lang="en-US" altLang="ko-KR" sz="2400" b="1" dirty="0">
                <a:solidFill>
                  <a:schemeClr val="bg1"/>
                </a:solidFill>
              </a:rPr>
              <a:t>Listen &amp; Repeat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8CBD4360-D350-4047-8404-542425FAB746}"/>
              </a:ext>
            </a:extLst>
          </p:cNvPr>
          <p:cNvSpPr/>
          <p:nvPr/>
        </p:nvSpPr>
        <p:spPr>
          <a:xfrm>
            <a:off x="1023458" y="3749367"/>
            <a:ext cx="1744332" cy="681794"/>
          </a:xfrm>
          <a:prstGeom prst="wedgeRoundRectCallout">
            <a:avLst>
              <a:gd name="adj1" fmla="val 93953"/>
              <a:gd name="adj2" fmla="val -7857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③ 나도</a:t>
            </a:r>
            <a:r>
              <a:rPr lang="en-US" altLang="ko-KR" b="1" dirty="0">
                <a:solidFill>
                  <a:schemeClr val="tx1"/>
                </a:solidFill>
              </a:rPr>
              <a:t>.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14" name="L11_real1_자막없음">
            <a:hlinkClick r:id="" action="ppaction://media"/>
            <a:extLst>
              <a:ext uri="{FF2B5EF4-FFF2-40B4-BE49-F238E27FC236}">
                <a16:creationId xmlns:a16="http://schemas.microsoft.com/office/drawing/2014/main" id="{343333DF-5A0B-49F2-ABB7-E08A47B4E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9847" y="4790359"/>
            <a:ext cx="3027493" cy="17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9" grpId="0" animBg="1"/>
      <p:bldP spid="21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제목 1">
            <a:extLst>
              <a:ext uri="{FF2B5EF4-FFF2-40B4-BE49-F238E27FC236}">
                <a16:creationId xmlns:a16="http://schemas.microsoft.com/office/drawing/2014/main" id="{C8226297-8D3A-4E04-8A39-E4515C6230BA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4879732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Real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  <a:r>
              <a:rPr lang="en-US" altLang="ko-KR" sz="2800" b="1" dirty="0">
                <a:solidFill>
                  <a:schemeClr val="bg1"/>
                </a:solidFill>
              </a:rPr>
              <a:t>_ </a:t>
            </a:r>
            <a:r>
              <a:rPr lang="en-US" altLang="ko-KR" sz="2400" b="1" dirty="0">
                <a:solidFill>
                  <a:schemeClr val="bg1"/>
                </a:solidFill>
              </a:rPr>
              <a:t>Let’s listen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  <p:pic>
        <p:nvPicPr>
          <p:cNvPr id="3" name="L11_real2_자막없음">
            <a:hlinkClick r:id="" action="ppaction://media"/>
            <a:extLst>
              <a:ext uri="{FF2B5EF4-FFF2-40B4-BE49-F238E27FC236}">
                <a16:creationId xmlns:a16="http://schemas.microsoft.com/office/drawing/2014/main" id="{4CB26241-4636-423A-9041-0AFE3B8AD9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858" y="1258026"/>
            <a:ext cx="8754950" cy="49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8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DCAFBEC0-BF64-4752-85BD-C8153D519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212" y="1706557"/>
            <a:ext cx="4816283" cy="3622995"/>
          </a:xfrm>
          <a:prstGeom prst="rect">
            <a:avLst/>
          </a:prstGeom>
        </p:spPr>
      </p:pic>
      <p:sp>
        <p:nvSpPr>
          <p:cNvPr id="18" name="제목 1">
            <a:extLst>
              <a:ext uri="{FF2B5EF4-FFF2-40B4-BE49-F238E27FC236}">
                <a16:creationId xmlns:a16="http://schemas.microsoft.com/office/drawing/2014/main" id="{C8226297-8D3A-4E04-8A39-E4515C6230BA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4879732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Real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  <a:r>
              <a:rPr lang="en-US" altLang="ko-KR" sz="2800" b="1" dirty="0">
                <a:solidFill>
                  <a:schemeClr val="bg1"/>
                </a:solidFill>
              </a:rPr>
              <a:t>_ </a:t>
            </a:r>
            <a:r>
              <a:rPr lang="en-US" altLang="ko-KR" sz="2400" b="1" dirty="0">
                <a:solidFill>
                  <a:schemeClr val="bg1"/>
                </a:solidFill>
              </a:rPr>
              <a:t>Listen &amp; Repeat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985B9F5D-C86C-45F5-B9E8-A66C665A096E}"/>
              </a:ext>
            </a:extLst>
          </p:cNvPr>
          <p:cNvSpPr/>
          <p:nvPr/>
        </p:nvSpPr>
        <p:spPr>
          <a:xfrm>
            <a:off x="8449505" y="1706557"/>
            <a:ext cx="1961233" cy="856316"/>
          </a:xfrm>
          <a:prstGeom prst="wedgeRoundRectCallout">
            <a:avLst>
              <a:gd name="adj1" fmla="val -87972"/>
              <a:gd name="adj2" fmla="val 6431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② 아니</a:t>
            </a:r>
            <a:r>
              <a:rPr lang="en-US" altLang="ko-KR" b="1" dirty="0">
                <a:solidFill>
                  <a:schemeClr val="tx1"/>
                </a:solidFill>
              </a:rPr>
              <a:t>, </a:t>
            </a:r>
            <a:r>
              <a:rPr lang="ko-KR" altLang="en-US" b="1" dirty="0">
                <a:solidFill>
                  <a:schemeClr val="tx1"/>
                </a:solidFill>
              </a:rPr>
              <a:t>안 해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너는</a:t>
            </a:r>
            <a:r>
              <a:rPr lang="en-US" altLang="ko-KR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5" name="말풍선: 모서리가 둥근 사각형 4">
            <a:extLst>
              <a:ext uri="{FF2B5EF4-FFF2-40B4-BE49-F238E27FC236}">
                <a16:creationId xmlns:a16="http://schemas.microsoft.com/office/drawing/2014/main" id="{06D4B496-8242-4C1D-8595-B1D2ACA6CC41}"/>
              </a:ext>
            </a:extLst>
          </p:cNvPr>
          <p:cNvSpPr/>
          <p:nvPr/>
        </p:nvSpPr>
        <p:spPr>
          <a:xfrm>
            <a:off x="1225455" y="1976653"/>
            <a:ext cx="2042757" cy="718535"/>
          </a:xfrm>
          <a:prstGeom prst="wedgeRoundRectCallout">
            <a:avLst>
              <a:gd name="adj1" fmla="val 77498"/>
              <a:gd name="adj2" fmla="val 1019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① 매일 운동하니</a:t>
            </a:r>
            <a:r>
              <a:rPr lang="en-US" altLang="ko-KR" b="1" dirty="0">
                <a:solidFill>
                  <a:schemeClr val="tx1"/>
                </a:solidFill>
              </a:rPr>
              <a:t>?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D63E8F7D-7502-43CC-98B9-F362540D3F0A}"/>
              </a:ext>
            </a:extLst>
          </p:cNvPr>
          <p:cNvSpPr/>
          <p:nvPr/>
        </p:nvSpPr>
        <p:spPr>
          <a:xfrm>
            <a:off x="1225455" y="3907015"/>
            <a:ext cx="2486762" cy="824376"/>
          </a:xfrm>
          <a:prstGeom prst="wedgeRoundRectCallout">
            <a:avLst>
              <a:gd name="adj1" fmla="val 80372"/>
              <a:gd name="adj2" fmla="val -4047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③ </a:t>
            </a:r>
            <a:r>
              <a:rPr lang="ko-KR" altLang="en-US" b="1" dirty="0">
                <a:solidFill>
                  <a:schemeClr val="tx1"/>
                </a:solidFill>
              </a:rPr>
              <a:t>나는 매일 축구 해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11" name="L11_real2_자막없음">
            <a:hlinkClick r:id="" action="ppaction://media"/>
            <a:extLst>
              <a:ext uri="{FF2B5EF4-FFF2-40B4-BE49-F238E27FC236}">
                <a16:creationId xmlns:a16="http://schemas.microsoft.com/office/drawing/2014/main" id="{CADE37F1-979A-4BCD-B743-1135F4A6C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3057" y="4948806"/>
            <a:ext cx="2466363" cy="16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5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976C33D-2808-417F-BB78-C8255658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92" y="1196782"/>
            <a:ext cx="3717316" cy="335396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CCDD8D4-7500-4398-9401-A937BCB8F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210" y="1293166"/>
            <a:ext cx="3977410" cy="316119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2F9E414-D15D-4037-A340-8647307A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69" y="1379470"/>
            <a:ext cx="3521319" cy="32676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3C84AE1-E0A3-4420-B725-F6F82D0C6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184" y="1451428"/>
            <a:ext cx="4557487" cy="3470934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3A4311FE-6B05-4CE0-B2AA-4E651D876704}"/>
              </a:ext>
            </a:extLst>
          </p:cNvPr>
          <p:cNvSpPr txBox="1">
            <a:spLocks/>
          </p:cNvSpPr>
          <p:nvPr/>
        </p:nvSpPr>
        <p:spPr>
          <a:xfrm>
            <a:off x="-1" y="-1464"/>
            <a:ext cx="3783436" cy="7839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900" b="1">
                <a:solidFill>
                  <a:schemeClr val="bg1"/>
                </a:solidFill>
              </a:rPr>
              <a:t>어구 </a:t>
            </a:r>
            <a:r>
              <a:rPr lang="ko-KR" altLang="en-US" sz="3900" b="1" dirty="0">
                <a:solidFill>
                  <a:schemeClr val="bg1"/>
                </a:solidFill>
              </a:rPr>
              <a:t>읽기</a:t>
            </a:r>
            <a:endParaRPr lang="en-US" altLang="ko-KR" sz="3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269</Words>
  <Application>Microsoft Office PowerPoint</Application>
  <PresentationFormat>와이드스크린</PresentationFormat>
  <Paragraphs>66</Paragraphs>
  <Slides>19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HY헤드라인M</vt:lpstr>
      <vt:lpstr>돋움</vt:lpstr>
      <vt:lpstr>맑은 고딕</vt:lpstr>
      <vt:lpstr>Arial</vt:lpstr>
      <vt:lpstr>Franklin Gothic Book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jeonghwa eun</dc:creator>
  <cp:lastModifiedBy>Administrator</cp:lastModifiedBy>
  <cp:revision>134</cp:revision>
  <dcterms:created xsi:type="dcterms:W3CDTF">2020-04-25T05:19:41Z</dcterms:created>
  <dcterms:modified xsi:type="dcterms:W3CDTF">2020-10-27T07:14:14Z</dcterms:modified>
</cp:coreProperties>
</file>