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4" r:id="rId4"/>
    <p:sldId id="257" r:id="rId5"/>
    <p:sldId id="258" r:id="rId6"/>
    <p:sldId id="291" r:id="rId7"/>
    <p:sldId id="290" r:id="rId8"/>
    <p:sldId id="292" r:id="rId9"/>
    <p:sldId id="293" r:id="rId10"/>
    <p:sldId id="294" r:id="rId11"/>
    <p:sldId id="298" r:id="rId12"/>
    <p:sldId id="299" r:id="rId13"/>
    <p:sldId id="289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5F4"/>
    <a:srgbClr val="4A3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ADC096-9FD2-4D07-B1F1-672B1C2E2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A333D73-82DA-499A-8CF5-6D06811E7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79B7F8-CEA8-4FB0-994B-FD51B021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1CC-1A0D-4308-AFC6-7E4F4758215D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8F947C-3E12-4F68-9A6D-57C472CF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C9AC1D-9BF6-4C31-8CFB-F4ACB909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88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0BD290-DF6E-44A6-9239-4CAAC29E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E1B793C-9863-483C-9537-F7DF4CFA7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4A81ED-897A-42E7-99C0-E9ACE77E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1CC-1A0D-4308-AFC6-7E4F4758215D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7EF0CE-8A45-427F-8172-133F950A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5CBDCA-16FC-4121-988D-EA7571BC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05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A26B72B-ACCE-4480-8D40-AAF52F4BD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F0C9960-6371-478B-850E-7A69C5FFD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8F5AE70-8950-46DB-A125-216CA18F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1CC-1A0D-4308-AFC6-7E4F4758215D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F85973B-C9EB-4722-B790-81A87D4A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7D2FC2-F78E-4B18-B47B-59517AE9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396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F7B6-05DA-499D-AC19-1FD7D98FB921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28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F7B6-05DA-499D-AC19-1FD7D98FB921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361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F7B6-05DA-499D-AC19-1FD7D98FB921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134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F7B6-05DA-499D-AC19-1FD7D98FB921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848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F7B6-05DA-499D-AC19-1FD7D98FB921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9578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F7B6-05DA-499D-AC19-1FD7D98FB921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2189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F7B6-05DA-499D-AC19-1FD7D98FB921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684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F7B6-05DA-499D-AC19-1FD7D98FB921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37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905E53-940D-4ADF-8B7F-EEBD8D86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0E2D9D-85F0-410D-AA2B-8DE4A1EA4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8D152B-9736-4D8B-BB91-7B59AAFF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1CC-1A0D-4308-AFC6-7E4F4758215D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42DADC-6B4E-4659-B0C0-D7D6BDF9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BE7979-A846-4142-9F85-F9758F93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919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F7B6-05DA-499D-AC19-1FD7D98FB921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424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F7B6-05DA-499D-AC19-1FD7D98FB921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29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F7B6-05DA-499D-AC19-1FD7D98FB921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3604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95345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40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7801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04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66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94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2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D61A1B-F191-4718-94DE-F0D91DF53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3C7BF0-C2E6-44BD-AC84-77A851B79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2E15F8-4BBF-47BC-A668-6E1DB768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1CC-1A0D-4308-AFC6-7E4F4758215D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1FDCED-16CB-462A-8285-05C7B115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5F053E-82DA-48EA-B67F-842F0F98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76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7151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7827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45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7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DA1EAF-2E74-4BC0-BA45-DCCD6EC18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59538A-95A0-4164-B657-F805AB7DE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901465B-40FF-4513-A722-841C0AFA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026B837-8B13-4C7F-BBE9-5A141B07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1CC-1A0D-4308-AFC6-7E4F4758215D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078334-BAD6-4475-9F26-71ADF4E6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087604B-CFDF-4490-9385-1EF2FCA6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585B73-2CFB-4639-AF05-D8DBFE7E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E3F5C48-4C3B-4C50-9866-675A4155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60BD3FE-95DB-40AC-A16E-5964819FF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8909CCB-24FB-478F-AFFF-EDE5F6B5C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0ED8C1C-6E19-4946-8240-1D5791C57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8FF9944-36DF-4F7D-84F2-49A8D88CD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1CC-1A0D-4308-AFC6-7E4F4758215D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A47731E-FAA9-4708-9F75-E9FBE43D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5F5941F-B724-4808-B6BF-D4067453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4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15A617-728D-467E-8D6D-76EEAD36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B32DA50-7F85-4EA7-B239-78DE5AD3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1CC-1A0D-4308-AFC6-7E4F4758215D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0C068C6-D718-490C-BE0B-B28EC509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C162831-3156-4FB8-929D-3ECC1049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66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7179BF-6BAC-4553-B681-6EFF07A8B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1CC-1A0D-4308-AFC6-7E4F4758215D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A21100A-216A-4DB3-800A-DA005CD4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0802B25-B6BD-46DF-A6B8-CC0F6428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3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AE3691-815E-4AF6-824C-11D29035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77CFD4-CE2B-4AD5-8638-468C567C1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04434B9-3093-4A70-A0F7-4166188DD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3B6087C-76B1-4DEC-9D26-570A3C0A9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1CC-1A0D-4308-AFC6-7E4F4758215D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71F1500-93FC-492D-8DA3-323811B45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2863D40-A13C-4CC4-BB81-A4000B7E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83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C475FC-A4F7-4159-8D0E-9DE1485C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ABC207E-D733-4A75-99A5-7C361AB04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D10CC7D-5844-4BE7-80FE-53E9748C6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DA497E-C65D-4B75-853C-8B41F667E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1CC-1A0D-4308-AFC6-7E4F4758215D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E537549-BD8F-423F-8BBA-0A7A38268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A39937-660D-4C42-8D9E-3F3EAEAA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059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CEF3B62-972E-49CD-888E-818EB085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13CCEB1-363C-4F5F-98E8-1D426066E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F8AD72-9935-4EC0-8C80-82B40021B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E21CC-1A0D-4308-AFC6-7E4F4758215D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A245EA-23C0-49E3-9AAC-10BA50E93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4D39D8-3170-43CC-A651-F57082F24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A066A-FDB8-43E3-AB1C-BA17753B54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18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5F7B6-05DA-499D-AC19-1FD7D98FB921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9E1CA-B64C-47DC-9FAD-1A929AADA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97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14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1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4.xml"/><Relationship Id="rId5" Type="http://schemas.openxmlformats.org/officeDocument/2006/relationships/audio" Target="../media/media2.m4a"/><Relationship Id="rId4" Type="http://schemas.microsoft.com/office/2007/relationships/media" Target="../media/media2.m4a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28.png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image" Target="../media/image2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26.png"/><Relationship Id="rId5" Type="http://schemas.microsoft.com/office/2007/relationships/media" Target="../media/media6.mp3"/><Relationship Id="rId10" Type="http://schemas.openxmlformats.org/officeDocument/2006/relationships/image" Target="../media/image1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C75F78-561D-43CC-A5C8-D4DA9AD7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Q2e_03_RW_U04_Q_Classroom (1)">
            <a:hlinkClick r:id="" action="ppaction://media"/>
            <a:extLst>
              <a:ext uri="{FF2B5EF4-FFF2-40B4-BE49-F238E27FC236}">
                <a16:creationId xmlns:a16="http://schemas.microsoft.com/office/drawing/2014/main" id="{DE021A7C-17C1-45F5-974F-AF96F9D0F022}"/>
              </a:ext>
            </a:extLst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67400" y="3771900"/>
            <a:ext cx="609600" cy="609600"/>
          </a:xfr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113C821-21F4-4D1F-A8F5-C4C2B59D02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돋움" panose="020B0600000101010101" pitchFamily="50" charset="-127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CD0A363-A5B6-4987-8097-96B01D34F7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520" y="111416"/>
            <a:ext cx="4837603" cy="66008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4338AD-86E6-4CBE-93D6-B92B03A259E5}"/>
              </a:ext>
            </a:extLst>
          </p:cNvPr>
          <p:cNvSpPr txBox="1"/>
          <p:nvPr/>
        </p:nvSpPr>
        <p:spPr>
          <a:xfrm>
            <a:off x="6209203" y="1681867"/>
            <a:ext cx="5629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돋움" panose="020B0600000101010101" pitchFamily="50" charset="-127"/>
                <a:cs typeface="+mn-cs"/>
              </a:rPr>
              <a:t>Lesson 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돋움" panose="020B0600000101010101" pitchFamily="50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돋움" panose="020B0600000101010101" pitchFamily="50" charset="-127"/>
                <a:cs typeface="+mn-cs"/>
              </a:rPr>
              <a:t>Where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돋움" panose="020B0600000101010101" pitchFamily="50" charset="-127"/>
                <a:cs typeface="+mn-cs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돋움" panose="020B0600000101010101" pitchFamily="50" charset="-127"/>
                <a:cs typeface="+mn-cs"/>
              </a:rPr>
              <a:t>Is My Cap?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돋움" panose="020B0600000101010101" pitchFamily="50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>
                <a:solidFill>
                  <a:prstClr val="black"/>
                </a:solidFill>
                <a:latin typeface="Franklin Gothic Book" panose="020B0503020102020204"/>
                <a:ea typeface="돋움" panose="020B0600000101010101" pitchFamily="50" charset="-127"/>
              </a:rPr>
              <a:t>3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돋움" panose="020B0600000101010101" pitchFamily="50" charset="-127"/>
                <a:cs typeface="+mn-cs"/>
              </a:rPr>
              <a:t>차시 </a:t>
            </a:r>
          </a:p>
        </p:txBody>
      </p:sp>
      <p:pic>
        <p:nvPicPr>
          <p:cNvPr id="3" name="오디오 2">
            <a:hlinkClick r:id="" action="ppaction://media"/>
            <a:extLst>
              <a:ext uri="{FF2B5EF4-FFF2-40B4-BE49-F238E27FC236}">
                <a16:creationId xmlns:a16="http://schemas.microsoft.com/office/drawing/2014/main" id="{158ED889-5D9A-4CAB-81B9-840A440B850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955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8"/>
    </mc:Choice>
    <mc:Fallback xmlns="">
      <p:transition spd="slow" advTm="12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84D36DE-930B-4153-BA1E-0C49D35BB7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11827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400" b="1" dirty="0">
                <a:solidFill>
                  <a:srgbClr val="FFFF00"/>
                </a:solidFill>
              </a:rPr>
              <a:t>도</a:t>
            </a:r>
            <a:r>
              <a:rPr lang="ko-KR" altLang="en-US" sz="5400" b="1" dirty="0">
                <a:solidFill>
                  <a:srgbClr val="FFC000"/>
                </a:solidFill>
              </a:rPr>
              <a:t>전</a:t>
            </a:r>
            <a:r>
              <a:rPr lang="en-US" altLang="ko-KR" sz="5400" b="1" dirty="0">
                <a:solidFill>
                  <a:srgbClr val="FF0000"/>
                </a:solidFill>
              </a:rPr>
              <a:t>!</a:t>
            </a:r>
            <a:r>
              <a:rPr lang="en-US" altLang="ko-KR" sz="5400" b="1" dirty="0">
                <a:solidFill>
                  <a:schemeClr val="bg1"/>
                </a:solidFill>
              </a:rPr>
              <a:t> </a:t>
            </a:r>
            <a:r>
              <a:rPr lang="ko-KR" altLang="en-US" sz="5400" b="1" dirty="0">
                <a:solidFill>
                  <a:schemeClr val="bg1"/>
                </a:solidFill>
              </a:rPr>
              <a:t>나도 할 수 있어요</a:t>
            </a:r>
            <a:r>
              <a:rPr lang="en-US" altLang="ko-KR" sz="5400" b="1" dirty="0">
                <a:solidFill>
                  <a:schemeClr val="bg1"/>
                </a:solidFill>
              </a:rPr>
              <a:t>!!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  <p:grpSp>
        <p:nvGrpSpPr>
          <p:cNvPr id="6" name="Group 22">
            <a:extLst>
              <a:ext uri="{FF2B5EF4-FFF2-40B4-BE49-F238E27FC236}">
                <a16:creationId xmlns:a16="http://schemas.microsoft.com/office/drawing/2014/main" id="{D8ECBF55-0B27-42AE-BC0F-23ADC94CBDD4}"/>
              </a:ext>
            </a:extLst>
          </p:cNvPr>
          <p:cNvGrpSpPr>
            <a:grpSpLocks/>
          </p:cNvGrpSpPr>
          <p:nvPr/>
        </p:nvGrpSpPr>
        <p:grpSpPr bwMode="auto">
          <a:xfrm>
            <a:off x="625955" y="4124560"/>
            <a:ext cx="10687687" cy="1147954"/>
            <a:chOff x="295" y="854"/>
            <a:chExt cx="4900" cy="472"/>
          </a:xfrm>
          <a:solidFill>
            <a:schemeClr val="tx2">
              <a:lumMod val="90000"/>
            </a:schemeClr>
          </a:solidFill>
        </p:grpSpPr>
        <p:sp>
          <p:nvSpPr>
            <p:cNvPr id="7" name="AutoShape 23">
              <a:extLst>
                <a:ext uri="{FF2B5EF4-FFF2-40B4-BE49-F238E27FC236}">
                  <a16:creationId xmlns:a16="http://schemas.microsoft.com/office/drawing/2014/main" id="{5BE3D95C-3585-4C33-8294-F80020EAE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899"/>
              <a:ext cx="4492" cy="427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ko-KR" altLang="en-US" sz="3600" dirty="0"/>
                <a:t>정리하기 화면 보고 문장 읽으며 쓰기</a:t>
              </a:r>
              <a:endParaRPr lang="en-US" altLang="ko-KR" sz="34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 Box 24">
              <a:extLst>
                <a:ext uri="{FF2B5EF4-FFF2-40B4-BE49-F238E27FC236}">
                  <a16:creationId xmlns:a16="http://schemas.microsoft.com/office/drawing/2014/main" id="{A264B08F-B492-4242-81E4-5E4C1F4D3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854"/>
              <a:ext cx="372" cy="3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>
                <a:spcBef>
                  <a:spcPct val="50000"/>
                </a:spcBef>
                <a:defRPr/>
              </a:pPr>
              <a:r>
                <a:rPr lang="en-US" altLang="ko-KR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2</a:t>
              </a:r>
            </a:p>
          </p:txBody>
        </p:sp>
      </p:grpSp>
      <p:grpSp>
        <p:nvGrpSpPr>
          <p:cNvPr id="9" name="Group 22">
            <a:extLst>
              <a:ext uri="{FF2B5EF4-FFF2-40B4-BE49-F238E27FC236}">
                <a16:creationId xmlns:a16="http://schemas.microsoft.com/office/drawing/2014/main" id="{3CDE9A77-D28F-4AEA-8B58-BFDBCC5EDE96}"/>
              </a:ext>
            </a:extLst>
          </p:cNvPr>
          <p:cNvGrpSpPr>
            <a:grpSpLocks/>
          </p:cNvGrpSpPr>
          <p:nvPr/>
        </p:nvGrpSpPr>
        <p:grpSpPr bwMode="auto">
          <a:xfrm>
            <a:off x="579984" y="2070865"/>
            <a:ext cx="10733492" cy="1150386"/>
            <a:chOff x="295" y="854"/>
            <a:chExt cx="4921" cy="473"/>
          </a:xfrm>
          <a:solidFill>
            <a:schemeClr val="tx2">
              <a:lumMod val="90000"/>
            </a:schemeClr>
          </a:solidFill>
        </p:grpSpPr>
        <p:sp>
          <p:nvSpPr>
            <p:cNvPr id="10" name="AutoShape 23">
              <a:extLst>
                <a:ext uri="{FF2B5EF4-FFF2-40B4-BE49-F238E27FC236}">
                  <a16:creationId xmlns:a16="http://schemas.microsoft.com/office/drawing/2014/main" id="{0445C55A-7407-44DB-BDBB-72383E603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" y="900"/>
              <a:ext cx="4565" cy="427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ko-KR" altLang="en-US" sz="3200" dirty="0"/>
                <a:t>교과서 </a:t>
              </a:r>
              <a:r>
                <a:rPr lang="en-US" altLang="ko-KR" sz="3200" dirty="0"/>
                <a:t>57</a:t>
              </a:r>
              <a:r>
                <a:rPr lang="ko-KR" altLang="en-US" sz="3200" dirty="0"/>
                <a:t>쪽 </a:t>
              </a:r>
              <a:r>
                <a:rPr lang="en-US" altLang="ko-KR" sz="3200" b="1" dirty="0">
                  <a:solidFill>
                    <a:srgbClr val="00B050"/>
                  </a:solidFill>
                </a:rPr>
                <a:t>P</a:t>
              </a:r>
              <a:r>
                <a:rPr lang="en-US" altLang="ko-KR" sz="3200" dirty="0"/>
                <a:t>oint </a:t>
              </a:r>
              <a:r>
                <a:rPr lang="en-US" altLang="ko-KR" sz="3200" b="1" dirty="0">
                  <a:solidFill>
                    <a:srgbClr val="E444DC"/>
                  </a:solidFill>
                </a:rPr>
                <a:t>C</a:t>
              </a:r>
              <a:r>
                <a:rPr lang="en-US" altLang="ko-KR" sz="3200" dirty="0"/>
                <a:t>heck</a:t>
              </a:r>
              <a:r>
                <a:rPr lang="en-US" altLang="ko-KR" sz="2000" dirty="0"/>
                <a:t>(</a:t>
              </a:r>
              <a:r>
                <a:rPr lang="ko-KR" altLang="en-US" sz="2000" dirty="0"/>
                <a:t>포인트 체크</a:t>
              </a:r>
              <a:r>
                <a:rPr lang="en-US" altLang="ko-KR" sz="2000" dirty="0"/>
                <a:t>)</a:t>
              </a:r>
              <a:r>
                <a:rPr lang="ko-KR" altLang="en-US" sz="2000" dirty="0"/>
                <a:t> </a:t>
              </a:r>
              <a:r>
                <a:rPr lang="ko-KR" altLang="en-US" sz="3200" dirty="0"/>
                <a:t>풀기</a:t>
              </a:r>
              <a:endParaRPr lang="en-US" altLang="ko-KR" sz="34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C7FA1EED-50D8-4E66-B8D1-762814AFA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854"/>
              <a:ext cx="372" cy="3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>
                <a:spcBef>
                  <a:spcPct val="50000"/>
                </a:spcBef>
                <a:defRPr/>
              </a:pPr>
              <a:r>
                <a:rPr lang="en-US" altLang="ko-KR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63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7525FD-A9F5-4F8A-8B59-0470DDCBF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95300"/>
            <a:ext cx="11315700" cy="59436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4000" dirty="0"/>
              <a:t>이 영상에 사용한 교과서의 지문</a:t>
            </a:r>
            <a:r>
              <a:rPr lang="en-US" altLang="ko-KR" sz="4000" dirty="0"/>
              <a:t>, </a:t>
            </a:r>
            <a:r>
              <a:rPr lang="ko-KR" altLang="en-US" sz="4000" dirty="0"/>
              <a:t>삽화</a:t>
            </a:r>
            <a:r>
              <a:rPr lang="en-US" altLang="ko-KR" sz="4000" dirty="0"/>
              <a:t>, </a:t>
            </a:r>
            <a:r>
              <a:rPr lang="ko-KR" altLang="en-US" sz="4000" dirty="0"/>
              <a:t>음원</a:t>
            </a:r>
            <a:r>
              <a:rPr lang="en-US" altLang="ko-KR" sz="4000" dirty="0"/>
              <a:t>,</a:t>
            </a:r>
            <a:r>
              <a:rPr lang="ko-KR" altLang="en-US" sz="4000" dirty="0"/>
              <a:t> 영상 등 </a:t>
            </a:r>
            <a:endParaRPr lang="en-US" altLang="ko-KR" sz="4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4000" dirty="0"/>
              <a:t>모든 교과서 자료는 </a:t>
            </a:r>
            <a:r>
              <a:rPr lang="en-US" altLang="ko-KR" sz="4000" dirty="0"/>
              <a:t>(</a:t>
            </a:r>
            <a:r>
              <a:rPr lang="ko-KR" altLang="en-US" sz="4000" dirty="0"/>
              <a:t>주</a:t>
            </a:r>
            <a:r>
              <a:rPr lang="en-US" altLang="ko-KR" sz="4000" dirty="0"/>
              <a:t>)</a:t>
            </a:r>
            <a:r>
              <a:rPr lang="ko-KR" altLang="en-US" sz="4000" dirty="0"/>
              <a:t>천재교육에 저작재산권이 있습니다</a:t>
            </a:r>
            <a:r>
              <a:rPr lang="en-US" altLang="ko-KR" sz="4000" dirty="0"/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4000" dirty="0"/>
              <a:t>이 영상의 저작재산권은 제작자에게 있습니다</a:t>
            </a:r>
            <a:endParaRPr lang="en-US" altLang="ko-KR" sz="4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4000" dirty="0"/>
              <a:t>이 영상은 각 초등학교에서 수업에 사용할 수 있습니다</a:t>
            </a:r>
            <a:r>
              <a:rPr lang="en-US" altLang="ko-KR" sz="4000" dirty="0"/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4000" dirty="0"/>
              <a:t>이 외의 방법과 목적으로 이 영상을 사용하거나 </a:t>
            </a:r>
            <a:endParaRPr lang="en-US" altLang="ko-KR" sz="4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4000" dirty="0"/>
              <a:t>일부 또는 전부를 저장 장치에 저장하거나</a:t>
            </a:r>
            <a:r>
              <a:rPr lang="en-US" altLang="ko-KR" sz="4000" dirty="0"/>
              <a:t>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4000" dirty="0"/>
              <a:t>일부 또는 전부를 다른 자료에 사용하는 것은 </a:t>
            </a:r>
            <a:endParaRPr lang="en-US" altLang="ko-KR" sz="4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4000" dirty="0"/>
              <a:t>저작권법에 위배될 수 있음을 알려드립니다</a:t>
            </a:r>
          </a:p>
        </p:txBody>
      </p:sp>
      <p:pic>
        <p:nvPicPr>
          <p:cNvPr id="4" name="오디오 3">
            <a:hlinkClick r:id="" action="ppaction://media"/>
            <a:extLst>
              <a:ext uri="{FF2B5EF4-FFF2-40B4-BE49-F238E27FC236}">
                <a16:creationId xmlns:a16="http://schemas.microsoft.com/office/drawing/2014/main" id="{96D5C8E5-7C4D-4852-B73A-D7BD7CA521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8"/>
    </mc:Choice>
    <mc:Fallback xmlns="">
      <p:transition spd="slow" advTm="7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84D36DE-930B-4153-BA1E-0C49D35BB7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11827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400" b="1" dirty="0">
                <a:solidFill>
                  <a:schemeClr val="bg1"/>
                </a:solidFill>
              </a:rPr>
              <a:t>공부할</a:t>
            </a:r>
            <a:r>
              <a:rPr lang="en-US" altLang="ko-KR" sz="5400" b="1" dirty="0">
                <a:solidFill>
                  <a:schemeClr val="bg1"/>
                </a:solidFill>
              </a:rPr>
              <a:t> </a:t>
            </a:r>
            <a:r>
              <a:rPr lang="ko-KR" altLang="en-US" sz="5400" b="1" dirty="0">
                <a:solidFill>
                  <a:schemeClr val="bg1"/>
                </a:solidFill>
              </a:rPr>
              <a:t>내용</a:t>
            </a:r>
          </a:p>
        </p:txBody>
      </p:sp>
      <p:grpSp>
        <p:nvGrpSpPr>
          <p:cNvPr id="6" name="Group 22">
            <a:extLst>
              <a:ext uri="{FF2B5EF4-FFF2-40B4-BE49-F238E27FC236}">
                <a16:creationId xmlns:a16="http://schemas.microsoft.com/office/drawing/2014/main" id="{D8ECBF55-0B27-42AE-BC0F-23ADC94CBDD4}"/>
              </a:ext>
            </a:extLst>
          </p:cNvPr>
          <p:cNvGrpSpPr>
            <a:grpSpLocks/>
          </p:cNvGrpSpPr>
          <p:nvPr/>
        </p:nvGrpSpPr>
        <p:grpSpPr bwMode="auto">
          <a:xfrm>
            <a:off x="625955" y="4124560"/>
            <a:ext cx="10687687" cy="1147954"/>
            <a:chOff x="295" y="854"/>
            <a:chExt cx="4900" cy="472"/>
          </a:xfrm>
          <a:solidFill>
            <a:schemeClr val="tx2">
              <a:lumMod val="90000"/>
            </a:schemeClr>
          </a:solidFill>
        </p:grpSpPr>
        <p:sp>
          <p:nvSpPr>
            <p:cNvPr id="7" name="AutoShape 23">
              <a:extLst>
                <a:ext uri="{FF2B5EF4-FFF2-40B4-BE49-F238E27FC236}">
                  <a16:creationId xmlns:a16="http://schemas.microsoft.com/office/drawing/2014/main" id="{5BE3D95C-3585-4C33-8294-F80020EAE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899"/>
              <a:ext cx="4492" cy="427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1">
                <a:defRPr/>
              </a:pPr>
              <a:r>
                <a:rPr lang="ko-KR" altLang="en-US" sz="3400" b="1" dirty="0">
                  <a:solidFill>
                    <a:schemeClr val="tx2"/>
                  </a:solidFill>
                </a:rPr>
                <a:t>위치를 나타내는 어구 읽고 쓰기</a:t>
              </a:r>
              <a:endParaRPr lang="en-US" altLang="ko-KR" sz="34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 Box 24">
              <a:extLst>
                <a:ext uri="{FF2B5EF4-FFF2-40B4-BE49-F238E27FC236}">
                  <a16:creationId xmlns:a16="http://schemas.microsoft.com/office/drawing/2014/main" id="{A264B08F-B492-4242-81E4-5E4C1F4D3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854"/>
              <a:ext cx="372" cy="3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>
                <a:spcBef>
                  <a:spcPct val="50000"/>
                </a:spcBef>
                <a:defRPr/>
              </a:pPr>
              <a:r>
                <a:rPr lang="en-US" altLang="ko-KR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2</a:t>
              </a:r>
            </a:p>
          </p:txBody>
        </p:sp>
      </p:grpSp>
      <p:grpSp>
        <p:nvGrpSpPr>
          <p:cNvPr id="9" name="Group 22">
            <a:extLst>
              <a:ext uri="{FF2B5EF4-FFF2-40B4-BE49-F238E27FC236}">
                <a16:creationId xmlns:a16="http://schemas.microsoft.com/office/drawing/2014/main" id="{3CDE9A77-D28F-4AEA-8B58-BFDBCC5EDE96}"/>
              </a:ext>
            </a:extLst>
          </p:cNvPr>
          <p:cNvGrpSpPr>
            <a:grpSpLocks/>
          </p:cNvGrpSpPr>
          <p:nvPr/>
        </p:nvGrpSpPr>
        <p:grpSpPr bwMode="auto">
          <a:xfrm>
            <a:off x="579984" y="2070865"/>
            <a:ext cx="10733492" cy="1150386"/>
            <a:chOff x="295" y="854"/>
            <a:chExt cx="4921" cy="473"/>
          </a:xfrm>
          <a:solidFill>
            <a:schemeClr val="tx2">
              <a:lumMod val="90000"/>
            </a:schemeClr>
          </a:solidFill>
        </p:grpSpPr>
        <p:sp>
          <p:nvSpPr>
            <p:cNvPr id="10" name="AutoShape 23">
              <a:extLst>
                <a:ext uri="{FF2B5EF4-FFF2-40B4-BE49-F238E27FC236}">
                  <a16:creationId xmlns:a16="http://schemas.microsoft.com/office/drawing/2014/main" id="{0445C55A-7407-44DB-BDBB-72383E603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" y="900"/>
              <a:ext cx="4565" cy="427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1">
                <a:defRPr/>
              </a:pPr>
              <a:r>
                <a:rPr lang="ko-KR" altLang="en-US" sz="3400" b="1" dirty="0">
                  <a:solidFill>
                    <a:schemeClr val="tx2"/>
                  </a:solidFill>
                </a:rPr>
                <a:t>위치를 나타내는 문장 읽기</a:t>
              </a:r>
              <a:endParaRPr lang="en-US" altLang="ko-KR" sz="34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C7FA1EED-50D8-4E66-B8D1-762814AFA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854"/>
              <a:ext cx="372" cy="3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>
                <a:spcBef>
                  <a:spcPct val="50000"/>
                </a:spcBef>
                <a:defRPr/>
              </a:pPr>
              <a:r>
                <a:rPr lang="en-US" altLang="ko-KR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47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F6E7FCF-0783-4F38-BE34-459BD1B35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5314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59C314DF-7C5E-4D2F-9B73-3B65984114EB}"/>
              </a:ext>
            </a:extLst>
          </p:cNvPr>
          <p:cNvSpPr/>
          <p:nvPr/>
        </p:nvSpPr>
        <p:spPr>
          <a:xfrm>
            <a:off x="1220105" y="925083"/>
            <a:ext cx="1875433" cy="4399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9C7F39D-61B5-4DB3-88A5-2CE1699D6308}"/>
              </a:ext>
            </a:extLst>
          </p:cNvPr>
          <p:cNvSpPr/>
          <p:nvPr/>
        </p:nvSpPr>
        <p:spPr>
          <a:xfrm>
            <a:off x="1152993" y="3902225"/>
            <a:ext cx="1774765" cy="4399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FD8C6-964B-4BAF-BC7D-2BFB951A5CB3}"/>
              </a:ext>
            </a:extLst>
          </p:cNvPr>
          <p:cNvSpPr/>
          <p:nvPr/>
        </p:nvSpPr>
        <p:spPr>
          <a:xfrm>
            <a:off x="6738210" y="548027"/>
            <a:ext cx="1969562" cy="4399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8AD0C27-0FA8-405E-93E0-D795DE5DA20F}"/>
              </a:ext>
            </a:extLst>
          </p:cNvPr>
          <p:cNvSpPr/>
          <p:nvPr/>
        </p:nvSpPr>
        <p:spPr>
          <a:xfrm>
            <a:off x="6387271" y="3073521"/>
            <a:ext cx="1263489" cy="5830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86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6F3A29CA-749B-48A2-A575-A335D65C8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69" y="4755905"/>
            <a:ext cx="9281083" cy="20955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7B11ADE-6D9F-4663-B449-10246DF41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69" y="792269"/>
            <a:ext cx="9565697" cy="431384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2FDBB6E-5AA9-460E-85A7-0A55B7BBE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686" y="1008480"/>
            <a:ext cx="1914564" cy="954318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B43BE06A-A10E-4040-88A7-BB8C65BE5DAA}"/>
              </a:ext>
            </a:extLst>
          </p:cNvPr>
          <p:cNvSpPr txBox="1">
            <a:spLocks/>
          </p:cNvSpPr>
          <p:nvPr/>
        </p:nvSpPr>
        <p:spPr>
          <a:xfrm>
            <a:off x="-1" y="-1465"/>
            <a:ext cx="4127384" cy="8282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900" b="1" dirty="0">
                <a:solidFill>
                  <a:schemeClr val="bg1"/>
                </a:solidFill>
              </a:rPr>
              <a:t>Speak and  Read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9B2D199-ACE9-4EE9-8CF2-4DE2C3884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5488" y="4917872"/>
            <a:ext cx="1114425" cy="16097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4E0FC19-0266-4FA5-9371-CFDF298C7C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4013" y="3704569"/>
            <a:ext cx="1485900" cy="10763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4AD67B7-C957-4890-BE50-F079235405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044" y="3946809"/>
            <a:ext cx="1128537" cy="77448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E2AC668-BB29-4FB6-B9FA-0215943A9B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044" y="4831778"/>
            <a:ext cx="1098073" cy="70117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C3BA43D-090F-487E-93AA-574B72F54B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6157" y="5786605"/>
            <a:ext cx="879960" cy="79269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DC0591F-6847-464F-BA3F-4E935B7AB3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258" y="3412798"/>
            <a:ext cx="7721235" cy="42352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B815683-9E49-4FCC-9BEC-CEDF903B85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6815" y="5122898"/>
            <a:ext cx="2550296" cy="45747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F84D690-6CAF-4756-8173-3323FEAE69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5182367"/>
            <a:ext cx="2994585" cy="40258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AB03095-8923-422C-AF8E-56EDD1E306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5859090"/>
            <a:ext cx="3691561" cy="42352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2E15C2D-A69E-49FE-A796-6C13643850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95908" y="966967"/>
            <a:ext cx="1914565" cy="9958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9126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8"/>
    </mc:Choice>
    <mc:Fallback xmlns="">
      <p:transition spd="slow" advTm="7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30925 -0.1472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023 L -0.31042 -0.0143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10903 L -0.30547 0.0171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9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오디오 3">
            <a:hlinkClick r:id="" action="ppaction://media"/>
            <a:extLst>
              <a:ext uri="{FF2B5EF4-FFF2-40B4-BE49-F238E27FC236}">
                <a16:creationId xmlns:a16="http://schemas.microsoft.com/office/drawing/2014/main" id="{96D5C8E5-7C4D-4852-B73A-D7BD7CA521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3B9CF7F-B495-41E6-B3B2-A999FC3BD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-2599"/>
            <a:ext cx="12192000" cy="662465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8754294-921D-4EC1-9F3E-FA7F79DDC6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568" y="17450"/>
            <a:ext cx="11946431" cy="1473999"/>
          </a:xfrm>
          <a:prstGeom prst="rect">
            <a:avLst/>
          </a:prstGeom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667B8971-C093-42D7-92F0-76C786181487}"/>
              </a:ext>
            </a:extLst>
          </p:cNvPr>
          <p:cNvSpPr txBox="1">
            <a:spLocks/>
          </p:cNvSpPr>
          <p:nvPr/>
        </p:nvSpPr>
        <p:spPr>
          <a:xfrm>
            <a:off x="-1" y="-1465"/>
            <a:ext cx="4127384" cy="8282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900" b="1" dirty="0">
                <a:solidFill>
                  <a:schemeClr val="bg1"/>
                </a:solidFill>
              </a:rPr>
              <a:t>Follow and  Write</a:t>
            </a: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0C4D2DC7-106D-4B95-BB6C-74350E0C8B34}"/>
              </a:ext>
            </a:extLst>
          </p:cNvPr>
          <p:cNvSpPr/>
          <p:nvPr/>
        </p:nvSpPr>
        <p:spPr>
          <a:xfrm>
            <a:off x="2237173" y="2279537"/>
            <a:ext cx="4820575" cy="1944358"/>
          </a:xfrm>
          <a:custGeom>
            <a:avLst/>
            <a:gdLst>
              <a:gd name="connsiteX0" fmla="*/ 0 w 4820575"/>
              <a:gd name="connsiteY0" fmla="*/ 17755 h 1944358"/>
              <a:gd name="connsiteX1" fmla="*/ 44388 w 4820575"/>
              <a:gd name="connsiteY1" fmla="*/ 8877 h 1944358"/>
              <a:gd name="connsiteX2" fmla="*/ 71021 w 4820575"/>
              <a:gd name="connsiteY2" fmla="*/ 0 h 1944358"/>
              <a:gd name="connsiteX3" fmla="*/ 292963 w 4820575"/>
              <a:gd name="connsiteY3" fmla="*/ 8877 h 1944358"/>
              <a:gd name="connsiteX4" fmla="*/ 381740 w 4820575"/>
              <a:gd name="connsiteY4" fmla="*/ 0 h 1944358"/>
              <a:gd name="connsiteX5" fmla="*/ 514905 w 4820575"/>
              <a:gd name="connsiteY5" fmla="*/ 17755 h 1944358"/>
              <a:gd name="connsiteX6" fmla="*/ 630315 w 4820575"/>
              <a:gd name="connsiteY6" fmla="*/ 26633 h 1944358"/>
              <a:gd name="connsiteX7" fmla="*/ 710214 w 4820575"/>
              <a:gd name="connsiteY7" fmla="*/ 35510 h 1944358"/>
              <a:gd name="connsiteX8" fmla="*/ 958788 w 4820575"/>
              <a:gd name="connsiteY8" fmla="*/ 44388 h 1944358"/>
              <a:gd name="connsiteX9" fmla="*/ 1109709 w 4820575"/>
              <a:gd name="connsiteY9" fmla="*/ 53266 h 1944358"/>
              <a:gd name="connsiteX10" fmla="*/ 1296140 w 4820575"/>
              <a:gd name="connsiteY10" fmla="*/ 71021 h 1944358"/>
              <a:gd name="connsiteX11" fmla="*/ 1349406 w 4820575"/>
              <a:gd name="connsiteY11" fmla="*/ 88776 h 1944358"/>
              <a:gd name="connsiteX12" fmla="*/ 1376039 w 4820575"/>
              <a:gd name="connsiteY12" fmla="*/ 97654 h 1944358"/>
              <a:gd name="connsiteX13" fmla="*/ 1597981 w 4820575"/>
              <a:gd name="connsiteY13" fmla="*/ 88776 h 1944358"/>
              <a:gd name="connsiteX14" fmla="*/ 1677880 w 4820575"/>
              <a:gd name="connsiteY14" fmla="*/ 79899 h 1944358"/>
              <a:gd name="connsiteX15" fmla="*/ 1819922 w 4820575"/>
              <a:gd name="connsiteY15" fmla="*/ 71021 h 1944358"/>
              <a:gd name="connsiteX16" fmla="*/ 1970843 w 4820575"/>
              <a:gd name="connsiteY16" fmla="*/ 53266 h 1944358"/>
              <a:gd name="connsiteX17" fmla="*/ 2166152 w 4820575"/>
              <a:gd name="connsiteY17" fmla="*/ 71021 h 1944358"/>
              <a:gd name="connsiteX18" fmla="*/ 2192785 w 4820575"/>
              <a:gd name="connsiteY18" fmla="*/ 79899 h 1944358"/>
              <a:gd name="connsiteX19" fmla="*/ 2263806 w 4820575"/>
              <a:gd name="connsiteY19" fmla="*/ 97654 h 1944358"/>
              <a:gd name="connsiteX20" fmla="*/ 2290439 w 4820575"/>
              <a:gd name="connsiteY20" fmla="*/ 106532 h 1944358"/>
              <a:gd name="connsiteX21" fmla="*/ 2361460 w 4820575"/>
              <a:gd name="connsiteY21" fmla="*/ 124287 h 1944358"/>
              <a:gd name="connsiteX22" fmla="*/ 2379216 w 4820575"/>
              <a:gd name="connsiteY22" fmla="*/ 142042 h 1944358"/>
              <a:gd name="connsiteX23" fmla="*/ 2379216 w 4820575"/>
              <a:gd name="connsiteY23" fmla="*/ 257452 h 1944358"/>
              <a:gd name="connsiteX24" fmla="*/ 2370338 w 4820575"/>
              <a:gd name="connsiteY24" fmla="*/ 328473 h 1944358"/>
              <a:gd name="connsiteX25" fmla="*/ 2361460 w 4820575"/>
              <a:gd name="connsiteY25" fmla="*/ 798990 h 1944358"/>
              <a:gd name="connsiteX26" fmla="*/ 2343705 w 4820575"/>
              <a:gd name="connsiteY26" fmla="*/ 905522 h 1944358"/>
              <a:gd name="connsiteX27" fmla="*/ 2352583 w 4820575"/>
              <a:gd name="connsiteY27" fmla="*/ 1313895 h 1944358"/>
              <a:gd name="connsiteX28" fmla="*/ 2370338 w 4820575"/>
              <a:gd name="connsiteY28" fmla="*/ 1491448 h 1944358"/>
              <a:gd name="connsiteX29" fmla="*/ 2388093 w 4820575"/>
              <a:gd name="connsiteY29" fmla="*/ 1722268 h 1944358"/>
              <a:gd name="connsiteX30" fmla="*/ 2396971 w 4820575"/>
              <a:gd name="connsiteY30" fmla="*/ 1784411 h 1944358"/>
              <a:gd name="connsiteX31" fmla="*/ 2405849 w 4820575"/>
              <a:gd name="connsiteY31" fmla="*/ 1811044 h 1944358"/>
              <a:gd name="connsiteX32" fmla="*/ 2459115 w 4820575"/>
              <a:gd name="connsiteY32" fmla="*/ 1819922 h 1944358"/>
              <a:gd name="connsiteX33" fmla="*/ 2503503 w 4820575"/>
              <a:gd name="connsiteY33" fmla="*/ 1828800 h 1944358"/>
              <a:gd name="connsiteX34" fmla="*/ 2556769 w 4820575"/>
              <a:gd name="connsiteY34" fmla="*/ 1846555 h 1944358"/>
              <a:gd name="connsiteX35" fmla="*/ 2610035 w 4820575"/>
              <a:gd name="connsiteY35" fmla="*/ 1864310 h 1944358"/>
              <a:gd name="connsiteX36" fmla="*/ 2636668 w 4820575"/>
              <a:gd name="connsiteY36" fmla="*/ 1873188 h 1944358"/>
              <a:gd name="connsiteX37" fmla="*/ 2778711 w 4820575"/>
              <a:gd name="connsiteY37" fmla="*/ 1890943 h 1944358"/>
              <a:gd name="connsiteX38" fmla="*/ 2938509 w 4820575"/>
              <a:gd name="connsiteY38" fmla="*/ 1882066 h 1944358"/>
              <a:gd name="connsiteX39" fmla="*/ 2974020 w 4820575"/>
              <a:gd name="connsiteY39" fmla="*/ 1873188 h 1944358"/>
              <a:gd name="connsiteX40" fmla="*/ 3062796 w 4820575"/>
              <a:gd name="connsiteY40" fmla="*/ 1846555 h 1944358"/>
              <a:gd name="connsiteX41" fmla="*/ 3302493 w 4820575"/>
              <a:gd name="connsiteY41" fmla="*/ 1855433 h 1944358"/>
              <a:gd name="connsiteX42" fmla="*/ 3338004 w 4820575"/>
              <a:gd name="connsiteY42" fmla="*/ 1864310 h 1944358"/>
              <a:gd name="connsiteX43" fmla="*/ 3480047 w 4820575"/>
              <a:gd name="connsiteY43" fmla="*/ 1890943 h 1944358"/>
              <a:gd name="connsiteX44" fmla="*/ 3604334 w 4820575"/>
              <a:gd name="connsiteY44" fmla="*/ 1917576 h 1944358"/>
              <a:gd name="connsiteX45" fmla="*/ 3781887 w 4820575"/>
              <a:gd name="connsiteY45" fmla="*/ 1935332 h 1944358"/>
              <a:gd name="connsiteX46" fmla="*/ 3844031 w 4820575"/>
              <a:gd name="connsiteY46" fmla="*/ 1935332 h 1944358"/>
              <a:gd name="connsiteX47" fmla="*/ 4065973 w 4820575"/>
              <a:gd name="connsiteY47" fmla="*/ 1926454 h 1944358"/>
              <a:gd name="connsiteX48" fmla="*/ 4101484 w 4820575"/>
              <a:gd name="connsiteY48" fmla="*/ 1908699 h 1944358"/>
              <a:gd name="connsiteX49" fmla="*/ 4136994 w 4820575"/>
              <a:gd name="connsiteY49" fmla="*/ 1899821 h 1944358"/>
              <a:gd name="connsiteX50" fmla="*/ 4323425 w 4820575"/>
              <a:gd name="connsiteY50" fmla="*/ 1882066 h 1944358"/>
              <a:gd name="connsiteX51" fmla="*/ 4820575 w 4820575"/>
              <a:gd name="connsiteY51" fmla="*/ 1855433 h 19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820575" h="1944358">
                <a:moveTo>
                  <a:pt x="0" y="17755"/>
                </a:moveTo>
                <a:cubicBezTo>
                  <a:pt x="14796" y="14796"/>
                  <a:pt x="29749" y="12537"/>
                  <a:pt x="44388" y="8877"/>
                </a:cubicBezTo>
                <a:cubicBezTo>
                  <a:pt x="53466" y="6607"/>
                  <a:pt x="61663" y="0"/>
                  <a:pt x="71021" y="0"/>
                </a:cubicBezTo>
                <a:cubicBezTo>
                  <a:pt x="145061" y="0"/>
                  <a:pt x="218982" y="5918"/>
                  <a:pt x="292963" y="8877"/>
                </a:cubicBezTo>
                <a:cubicBezTo>
                  <a:pt x="322555" y="5918"/>
                  <a:pt x="352000" y="0"/>
                  <a:pt x="381740" y="0"/>
                </a:cubicBezTo>
                <a:cubicBezTo>
                  <a:pt x="609286" y="0"/>
                  <a:pt x="403732" y="4675"/>
                  <a:pt x="514905" y="17755"/>
                </a:cubicBezTo>
                <a:cubicBezTo>
                  <a:pt x="553224" y="22263"/>
                  <a:pt x="591890" y="23140"/>
                  <a:pt x="630315" y="26633"/>
                </a:cubicBezTo>
                <a:cubicBezTo>
                  <a:pt x="657002" y="29059"/>
                  <a:pt x="683456" y="34064"/>
                  <a:pt x="710214" y="35510"/>
                </a:cubicBezTo>
                <a:cubicBezTo>
                  <a:pt x="793004" y="39985"/>
                  <a:pt x="875959" y="40707"/>
                  <a:pt x="958788" y="44388"/>
                </a:cubicBezTo>
                <a:cubicBezTo>
                  <a:pt x="1009132" y="46626"/>
                  <a:pt x="1059471" y="49300"/>
                  <a:pt x="1109709" y="53266"/>
                </a:cubicBezTo>
                <a:cubicBezTo>
                  <a:pt x="1171940" y="58179"/>
                  <a:pt x="1296140" y="71021"/>
                  <a:pt x="1296140" y="71021"/>
                </a:cubicBezTo>
                <a:lnTo>
                  <a:pt x="1349406" y="88776"/>
                </a:lnTo>
                <a:lnTo>
                  <a:pt x="1376039" y="97654"/>
                </a:lnTo>
                <a:lnTo>
                  <a:pt x="1597981" y="88776"/>
                </a:lnTo>
                <a:cubicBezTo>
                  <a:pt x="1624732" y="87202"/>
                  <a:pt x="1651168" y="82036"/>
                  <a:pt x="1677880" y="79899"/>
                </a:cubicBezTo>
                <a:cubicBezTo>
                  <a:pt x="1725169" y="76116"/>
                  <a:pt x="1772575" y="73980"/>
                  <a:pt x="1819922" y="71021"/>
                </a:cubicBezTo>
                <a:cubicBezTo>
                  <a:pt x="1877688" y="51765"/>
                  <a:pt x="1873927" y="50574"/>
                  <a:pt x="1970843" y="53266"/>
                </a:cubicBezTo>
                <a:cubicBezTo>
                  <a:pt x="2036189" y="55081"/>
                  <a:pt x="2166152" y="71021"/>
                  <a:pt x="2166152" y="71021"/>
                </a:cubicBezTo>
                <a:cubicBezTo>
                  <a:pt x="2175030" y="73980"/>
                  <a:pt x="2183757" y="77437"/>
                  <a:pt x="2192785" y="79899"/>
                </a:cubicBezTo>
                <a:cubicBezTo>
                  <a:pt x="2216327" y="86320"/>
                  <a:pt x="2240656" y="89937"/>
                  <a:pt x="2263806" y="97654"/>
                </a:cubicBezTo>
                <a:cubicBezTo>
                  <a:pt x="2272684" y="100613"/>
                  <a:pt x="2281360" y="104262"/>
                  <a:pt x="2290439" y="106532"/>
                </a:cubicBezTo>
                <a:lnTo>
                  <a:pt x="2361460" y="124287"/>
                </a:lnTo>
                <a:cubicBezTo>
                  <a:pt x="2367379" y="130205"/>
                  <a:pt x="2374910" y="134865"/>
                  <a:pt x="2379216" y="142042"/>
                </a:cubicBezTo>
                <a:cubicBezTo>
                  <a:pt x="2399493" y="175837"/>
                  <a:pt x="2382681" y="226270"/>
                  <a:pt x="2379216" y="257452"/>
                </a:cubicBezTo>
                <a:cubicBezTo>
                  <a:pt x="2376581" y="281164"/>
                  <a:pt x="2373297" y="304799"/>
                  <a:pt x="2370338" y="328473"/>
                </a:cubicBezTo>
                <a:cubicBezTo>
                  <a:pt x="2367379" y="485312"/>
                  <a:pt x="2366600" y="642207"/>
                  <a:pt x="2361460" y="798990"/>
                </a:cubicBezTo>
                <a:cubicBezTo>
                  <a:pt x="2359891" y="846832"/>
                  <a:pt x="2353858" y="864911"/>
                  <a:pt x="2343705" y="905522"/>
                </a:cubicBezTo>
                <a:cubicBezTo>
                  <a:pt x="2346664" y="1041646"/>
                  <a:pt x="2346400" y="1177879"/>
                  <a:pt x="2352583" y="1313895"/>
                </a:cubicBezTo>
                <a:cubicBezTo>
                  <a:pt x="2355284" y="1373313"/>
                  <a:pt x="2366100" y="1432120"/>
                  <a:pt x="2370338" y="1491448"/>
                </a:cubicBezTo>
                <a:cubicBezTo>
                  <a:pt x="2373769" y="1539484"/>
                  <a:pt x="2382618" y="1670256"/>
                  <a:pt x="2388093" y="1722268"/>
                </a:cubicBezTo>
                <a:cubicBezTo>
                  <a:pt x="2390283" y="1743078"/>
                  <a:pt x="2392867" y="1763893"/>
                  <a:pt x="2396971" y="1784411"/>
                </a:cubicBezTo>
                <a:cubicBezTo>
                  <a:pt x="2398806" y="1793587"/>
                  <a:pt x="2397724" y="1806401"/>
                  <a:pt x="2405849" y="1811044"/>
                </a:cubicBezTo>
                <a:cubicBezTo>
                  <a:pt x="2421478" y="1819975"/>
                  <a:pt x="2441405" y="1816702"/>
                  <a:pt x="2459115" y="1819922"/>
                </a:cubicBezTo>
                <a:cubicBezTo>
                  <a:pt x="2473961" y="1822621"/>
                  <a:pt x="2488946" y="1824830"/>
                  <a:pt x="2503503" y="1828800"/>
                </a:cubicBezTo>
                <a:cubicBezTo>
                  <a:pt x="2521559" y="1833724"/>
                  <a:pt x="2539014" y="1840637"/>
                  <a:pt x="2556769" y="1846555"/>
                </a:cubicBezTo>
                <a:lnTo>
                  <a:pt x="2610035" y="1864310"/>
                </a:lnTo>
                <a:cubicBezTo>
                  <a:pt x="2618913" y="1867269"/>
                  <a:pt x="2627382" y="1872027"/>
                  <a:pt x="2636668" y="1873188"/>
                </a:cubicBezTo>
                <a:lnTo>
                  <a:pt x="2778711" y="1890943"/>
                </a:lnTo>
                <a:cubicBezTo>
                  <a:pt x="2831977" y="1887984"/>
                  <a:pt x="2885380" y="1886896"/>
                  <a:pt x="2938509" y="1882066"/>
                </a:cubicBezTo>
                <a:cubicBezTo>
                  <a:pt x="2950660" y="1880961"/>
                  <a:pt x="2962333" y="1876694"/>
                  <a:pt x="2974020" y="1873188"/>
                </a:cubicBezTo>
                <a:cubicBezTo>
                  <a:pt x="3082095" y="1840766"/>
                  <a:pt x="2980945" y="1867019"/>
                  <a:pt x="3062796" y="1846555"/>
                </a:cubicBezTo>
                <a:cubicBezTo>
                  <a:pt x="3142695" y="1849514"/>
                  <a:pt x="3222705" y="1850285"/>
                  <a:pt x="3302493" y="1855433"/>
                </a:cubicBezTo>
                <a:cubicBezTo>
                  <a:pt x="3314669" y="1856219"/>
                  <a:pt x="3326074" y="1861753"/>
                  <a:pt x="3338004" y="1864310"/>
                </a:cubicBezTo>
                <a:cubicBezTo>
                  <a:pt x="3412529" y="1880279"/>
                  <a:pt x="3416042" y="1880276"/>
                  <a:pt x="3480047" y="1890943"/>
                </a:cubicBezTo>
                <a:cubicBezTo>
                  <a:pt x="3539245" y="1910677"/>
                  <a:pt x="3493307" y="1896758"/>
                  <a:pt x="3604334" y="1917576"/>
                </a:cubicBezTo>
                <a:cubicBezTo>
                  <a:pt x="3701456" y="1935786"/>
                  <a:pt x="3606806" y="1923659"/>
                  <a:pt x="3781887" y="1935332"/>
                </a:cubicBezTo>
                <a:cubicBezTo>
                  <a:pt x="3835486" y="1953196"/>
                  <a:pt x="3779377" y="1939791"/>
                  <a:pt x="3844031" y="1935332"/>
                </a:cubicBezTo>
                <a:cubicBezTo>
                  <a:pt x="3917895" y="1930238"/>
                  <a:pt x="3991992" y="1929413"/>
                  <a:pt x="4065973" y="1926454"/>
                </a:cubicBezTo>
                <a:cubicBezTo>
                  <a:pt x="4077810" y="1920536"/>
                  <a:pt x="4089093" y="1913346"/>
                  <a:pt x="4101484" y="1908699"/>
                </a:cubicBezTo>
                <a:cubicBezTo>
                  <a:pt x="4112908" y="1904415"/>
                  <a:pt x="4125030" y="1902214"/>
                  <a:pt x="4136994" y="1899821"/>
                </a:cubicBezTo>
                <a:cubicBezTo>
                  <a:pt x="4201665" y="1886886"/>
                  <a:pt x="4252564" y="1884091"/>
                  <a:pt x="4323425" y="1882066"/>
                </a:cubicBezTo>
                <a:cubicBezTo>
                  <a:pt x="4820921" y="1867852"/>
                  <a:pt x="4738788" y="2018997"/>
                  <a:pt x="4820575" y="185543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2631E6E6-C413-430C-94AF-5D7FE1EACEC2}"/>
              </a:ext>
            </a:extLst>
          </p:cNvPr>
          <p:cNvSpPr/>
          <p:nvPr/>
        </p:nvSpPr>
        <p:spPr>
          <a:xfrm>
            <a:off x="2201663" y="3975322"/>
            <a:ext cx="4873841" cy="1768719"/>
          </a:xfrm>
          <a:custGeom>
            <a:avLst/>
            <a:gdLst>
              <a:gd name="connsiteX0" fmla="*/ 0 w 4873841"/>
              <a:gd name="connsiteY0" fmla="*/ 64020 h 1768719"/>
              <a:gd name="connsiteX1" fmla="*/ 53266 w 4873841"/>
              <a:gd name="connsiteY1" fmla="*/ 37387 h 1768719"/>
              <a:gd name="connsiteX2" fmla="*/ 124287 w 4873841"/>
              <a:gd name="connsiteY2" fmla="*/ 19631 h 1768719"/>
              <a:gd name="connsiteX3" fmla="*/ 781235 w 4873841"/>
              <a:gd name="connsiteY3" fmla="*/ 10754 h 1768719"/>
              <a:gd name="connsiteX4" fmla="*/ 1056443 w 4873841"/>
              <a:gd name="connsiteY4" fmla="*/ 10754 h 1768719"/>
              <a:gd name="connsiteX5" fmla="*/ 1367161 w 4873841"/>
              <a:gd name="connsiteY5" fmla="*/ 19631 h 1768719"/>
              <a:gd name="connsiteX6" fmla="*/ 1633491 w 4873841"/>
              <a:gd name="connsiteY6" fmla="*/ 37387 h 1768719"/>
              <a:gd name="connsiteX7" fmla="*/ 1677879 w 4873841"/>
              <a:gd name="connsiteY7" fmla="*/ 46264 h 1768719"/>
              <a:gd name="connsiteX8" fmla="*/ 2130641 w 4873841"/>
              <a:gd name="connsiteY8" fmla="*/ 64020 h 1768719"/>
              <a:gd name="connsiteX9" fmla="*/ 2299316 w 4873841"/>
              <a:gd name="connsiteY9" fmla="*/ 72897 h 1768719"/>
              <a:gd name="connsiteX10" fmla="*/ 2325949 w 4873841"/>
              <a:gd name="connsiteY10" fmla="*/ 81775 h 1768719"/>
              <a:gd name="connsiteX11" fmla="*/ 2334827 w 4873841"/>
              <a:gd name="connsiteY11" fmla="*/ 108408 h 1768719"/>
              <a:gd name="connsiteX12" fmla="*/ 2343705 w 4873841"/>
              <a:gd name="connsiteY12" fmla="*/ 161674 h 1768719"/>
              <a:gd name="connsiteX13" fmla="*/ 2352582 w 4873841"/>
              <a:gd name="connsiteY13" fmla="*/ 197185 h 1768719"/>
              <a:gd name="connsiteX14" fmla="*/ 2352582 w 4873841"/>
              <a:gd name="connsiteY14" fmla="*/ 987297 h 1768719"/>
              <a:gd name="connsiteX15" fmla="*/ 2343705 w 4873841"/>
              <a:gd name="connsiteY15" fmla="*/ 1031686 h 1768719"/>
              <a:gd name="connsiteX16" fmla="*/ 2334827 w 4873841"/>
              <a:gd name="connsiteY16" fmla="*/ 1093829 h 1768719"/>
              <a:gd name="connsiteX17" fmla="*/ 2317072 w 4873841"/>
              <a:gd name="connsiteY17" fmla="*/ 1226994 h 1768719"/>
              <a:gd name="connsiteX18" fmla="*/ 2308194 w 4873841"/>
              <a:gd name="connsiteY18" fmla="*/ 1280260 h 1768719"/>
              <a:gd name="connsiteX19" fmla="*/ 2299316 w 4873841"/>
              <a:gd name="connsiteY19" fmla="*/ 1315771 h 1768719"/>
              <a:gd name="connsiteX20" fmla="*/ 2308194 w 4873841"/>
              <a:gd name="connsiteY20" fmla="*/ 1573223 h 1768719"/>
              <a:gd name="connsiteX21" fmla="*/ 2317072 w 4873841"/>
              <a:gd name="connsiteY21" fmla="*/ 1599856 h 1768719"/>
              <a:gd name="connsiteX22" fmla="*/ 2334827 w 4873841"/>
              <a:gd name="connsiteY22" fmla="*/ 1617612 h 1768719"/>
              <a:gd name="connsiteX23" fmla="*/ 2361460 w 4873841"/>
              <a:gd name="connsiteY23" fmla="*/ 1670878 h 1768719"/>
              <a:gd name="connsiteX24" fmla="*/ 2432481 w 4873841"/>
              <a:gd name="connsiteY24" fmla="*/ 1688633 h 1768719"/>
              <a:gd name="connsiteX25" fmla="*/ 2494625 w 4873841"/>
              <a:gd name="connsiteY25" fmla="*/ 1706388 h 1768719"/>
              <a:gd name="connsiteX26" fmla="*/ 2512380 w 4873841"/>
              <a:gd name="connsiteY26" fmla="*/ 1724144 h 1768719"/>
              <a:gd name="connsiteX27" fmla="*/ 2725444 w 4873841"/>
              <a:gd name="connsiteY27" fmla="*/ 1750777 h 1768719"/>
              <a:gd name="connsiteX28" fmla="*/ 2778710 w 4873841"/>
              <a:gd name="connsiteY28" fmla="*/ 1759655 h 1768719"/>
              <a:gd name="connsiteX29" fmla="*/ 2805343 w 4873841"/>
              <a:gd name="connsiteY29" fmla="*/ 1768532 h 1768719"/>
              <a:gd name="connsiteX30" fmla="*/ 2831976 w 4873841"/>
              <a:gd name="connsiteY30" fmla="*/ 1750777 h 1768719"/>
              <a:gd name="connsiteX31" fmla="*/ 2894120 w 4873841"/>
              <a:gd name="connsiteY31" fmla="*/ 1741899 h 1768719"/>
              <a:gd name="connsiteX32" fmla="*/ 2920753 w 4873841"/>
              <a:gd name="connsiteY32" fmla="*/ 1733022 h 1768719"/>
              <a:gd name="connsiteX33" fmla="*/ 2982897 w 4873841"/>
              <a:gd name="connsiteY33" fmla="*/ 1724144 h 1768719"/>
              <a:gd name="connsiteX34" fmla="*/ 3036163 w 4873841"/>
              <a:gd name="connsiteY34" fmla="*/ 1715266 h 1768719"/>
              <a:gd name="connsiteX35" fmla="*/ 3080551 w 4873841"/>
              <a:gd name="connsiteY35" fmla="*/ 1697511 h 1768719"/>
              <a:gd name="connsiteX36" fmla="*/ 3275860 w 4873841"/>
              <a:gd name="connsiteY36" fmla="*/ 1679755 h 1768719"/>
              <a:gd name="connsiteX37" fmla="*/ 3364637 w 4873841"/>
              <a:gd name="connsiteY37" fmla="*/ 1670878 h 1768719"/>
              <a:gd name="connsiteX38" fmla="*/ 3684233 w 4873841"/>
              <a:gd name="connsiteY38" fmla="*/ 1662000 h 1768719"/>
              <a:gd name="connsiteX39" fmla="*/ 3994951 w 4873841"/>
              <a:gd name="connsiteY39" fmla="*/ 1662000 h 1768719"/>
              <a:gd name="connsiteX40" fmla="*/ 4021584 w 4873841"/>
              <a:gd name="connsiteY40" fmla="*/ 1670878 h 1768719"/>
              <a:gd name="connsiteX41" fmla="*/ 4110361 w 4873841"/>
              <a:gd name="connsiteY41" fmla="*/ 1679755 h 1768719"/>
              <a:gd name="connsiteX42" fmla="*/ 4181382 w 4873841"/>
              <a:gd name="connsiteY42" fmla="*/ 1706388 h 1768719"/>
              <a:gd name="connsiteX43" fmla="*/ 4208015 w 4873841"/>
              <a:gd name="connsiteY43" fmla="*/ 1715266 h 1768719"/>
              <a:gd name="connsiteX44" fmla="*/ 4332303 w 4873841"/>
              <a:gd name="connsiteY44" fmla="*/ 1724144 h 1768719"/>
              <a:gd name="connsiteX45" fmla="*/ 4429957 w 4873841"/>
              <a:gd name="connsiteY45" fmla="*/ 1750777 h 1768719"/>
              <a:gd name="connsiteX46" fmla="*/ 4456590 w 4873841"/>
              <a:gd name="connsiteY46" fmla="*/ 1759655 h 1768719"/>
              <a:gd name="connsiteX47" fmla="*/ 4563122 w 4873841"/>
              <a:gd name="connsiteY47" fmla="*/ 1768532 h 1768719"/>
              <a:gd name="connsiteX48" fmla="*/ 4651899 w 4873841"/>
              <a:gd name="connsiteY48" fmla="*/ 1759655 h 1768719"/>
              <a:gd name="connsiteX49" fmla="*/ 4687410 w 4873841"/>
              <a:gd name="connsiteY49" fmla="*/ 1750777 h 1768719"/>
              <a:gd name="connsiteX50" fmla="*/ 4856085 w 4873841"/>
              <a:gd name="connsiteY50" fmla="*/ 1741899 h 1768719"/>
              <a:gd name="connsiteX51" fmla="*/ 4873841 w 4873841"/>
              <a:gd name="connsiteY51" fmla="*/ 1724144 h 176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873841" h="1768719">
                <a:moveTo>
                  <a:pt x="0" y="64020"/>
                </a:moveTo>
                <a:cubicBezTo>
                  <a:pt x="17755" y="55142"/>
                  <a:pt x="34571" y="44064"/>
                  <a:pt x="53266" y="37387"/>
                </a:cubicBezTo>
                <a:cubicBezTo>
                  <a:pt x="76247" y="29179"/>
                  <a:pt x="99887" y="19961"/>
                  <a:pt x="124287" y="19631"/>
                </a:cubicBezTo>
                <a:lnTo>
                  <a:pt x="781235" y="10754"/>
                </a:lnTo>
                <a:cubicBezTo>
                  <a:pt x="916774" y="-8610"/>
                  <a:pt x="812186" y="2474"/>
                  <a:pt x="1056443" y="10754"/>
                </a:cubicBezTo>
                <a:lnTo>
                  <a:pt x="1367161" y="19631"/>
                </a:lnTo>
                <a:cubicBezTo>
                  <a:pt x="1472385" y="54707"/>
                  <a:pt x="1361031" y="20359"/>
                  <a:pt x="1633491" y="37387"/>
                </a:cubicBezTo>
                <a:cubicBezTo>
                  <a:pt x="1648551" y="38328"/>
                  <a:pt x="1662838" y="45061"/>
                  <a:pt x="1677879" y="46264"/>
                </a:cubicBezTo>
                <a:cubicBezTo>
                  <a:pt x="1786985" y="54992"/>
                  <a:pt x="2044206" y="60563"/>
                  <a:pt x="2130641" y="64020"/>
                </a:cubicBezTo>
                <a:cubicBezTo>
                  <a:pt x="2186899" y="66270"/>
                  <a:pt x="2243091" y="69938"/>
                  <a:pt x="2299316" y="72897"/>
                </a:cubicBezTo>
                <a:cubicBezTo>
                  <a:pt x="2308194" y="75856"/>
                  <a:pt x="2319332" y="75158"/>
                  <a:pt x="2325949" y="81775"/>
                </a:cubicBezTo>
                <a:cubicBezTo>
                  <a:pt x="2332566" y="88392"/>
                  <a:pt x="2332797" y="99273"/>
                  <a:pt x="2334827" y="108408"/>
                </a:cubicBezTo>
                <a:cubicBezTo>
                  <a:pt x="2338732" y="125980"/>
                  <a:pt x="2340175" y="144023"/>
                  <a:pt x="2343705" y="161674"/>
                </a:cubicBezTo>
                <a:cubicBezTo>
                  <a:pt x="2346098" y="173638"/>
                  <a:pt x="2349623" y="185348"/>
                  <a:pt x="2352582" y="197185"/>
                </a:cubicBezTo>
                <a:cubicBezTo>
                  <a:pt x="2386847" y="505559"/>
                  <a:pt x="2368503" y="310656"/>
                  <a:pt x="2352582" y="987297"/>
                </a:cubicBezTo>
                <a:cubicBezTo>
                  <a:pt x="2352227" y="1002382"/>
                  <a:pt x="2346186" y="1016802"/>
                  <a:pt x="2343705" y="1031686"/>
                </a:cubicBezTo>
                <a:cubicBezTo>
                  <a:pt x="2340265" y="1052326"/>
                  <a:pt x="2337593" y="1073088"/>
                  <a:pt x="2334827" y="1093829"/>
                </a:cubicBezTo>
                <a:cubicBezTo>
                  <a:pt x="2324606" y="1170484"/>
                  <a:pt x="2328224" y="1154502"/>
                  <a:pt x="2317072" y="1226994"/>
                </a:cubicBezTo>
                <a:cubicBezTo>
                  <a:pt x="2314335" y="1244785"/>
                  <a:pt x="2311724" y="1262609"/>
                  <a:pt x="2308194" y="1280260"/>
                </a:cubicBezTo>
                <a:cubicBezTo>
                  <a:pt x="2305801" y="1292224"/>
                  <a:pt x="2302275" y="1303934"/>
                  <a:pt x="2299316" y="1315771"/>
                </a:cubicBezTo>
                <a:cubicBezTo>
                  <a:pt x="2302275" y="1401588"/>
                  <a:pt x="2302837" y="1487522"/>
                  <a:pt x="2308194" y="1573223"/>
                </a:cubicBezTo>
                <a:cubicBezTo>
                  <a:pt x="2308778" y="1582563"/>
                  <a:pt x="2312257" y="1591832"/>
                  <a:pt x="2317072" y="1599856"/>
                </a:cubicBezTo>
                <a:cubicBezTo>
                  <a:pt x="2321378" y="1607033"/>
                  <a:pt x="2328909" y="1611693"/>
                  <a:pt x="2334827" y="1617612"/>
                </a:cubicBezTo>
                <a:cubicBezTo>
                  <a:pt x="2339029" y="1630216"/>
                  <a:pt x="2347693" y="1663995"/>
                  <a:pt x="2361460" y="1670878"/>
                </a:cubicBezTo>
                <a:cubicBezTo>
                  <a:pt x="2383286" y="1681791"/>
                  <a:pt x="2409331" y="1680916"/>
                  <a:pt x="2432481" y="1688633"/>
                </a:cubicBezTo>
                <a:cubicBezTo>
                  <a:pt x="2470689" y="1701370"/>
                  <a:pt x="2450035" y="1695242"/>
                  <a:pt x="2494625" y="1706388"/>
                </a:cubicBezTo>
                <a:cubicBezTo>
                  <a:pt x="2500543" y="1712307"/>
                  <a:pt x="2504609" y="1721035"/>
                  <a:pt x="2512380" y="1724144"/>
                </a:cubicBezTo>
                <a:cubicBezTo>
                  <a:pt x="2577402" y="1750153"/>
                  <a:pt x="2660183" y="1746698"/>
                  <a:pt x="2725444" y="1750777"/>
                </a:cubicBezTo>
                <a:cubicBezTo>
                  <a:pt x="2743199" y="1753736"/>
                  <a:pt x="2761138" y="1755750"/>
                  <a:pt x="2778710" y="1759655"/>
                </a:cubicBezTo>
                <a:cubicBezTo>
                  <a:pt x="2787845" y="1761685"/>
                  <a:pt x="2796113" y="1770070"/>
                  <a:pt x="2805343" y="1768532"/>
                </a:cubicBezTo>
                <a:cubicBezTo>
                  <a:pt x="2815867" y="1766778"/>
                  <a:pt x="2821756" y="1753843"/>
                  <a:pt x="2831976" y="1750777"/>
                </a:cubicBezTo>
                <a:cubicBezTo>
                  <a:pt x="2852019" y="1744764"/>
                  <a:pt x="2873405" y="1744858"/>
                  <a:pt x="2894120" y="1741899"/>
                </a:cubicBezTo>
                <a:cubicBezTo>
                  <a:pt x="2902998" y="1738940"/>
                  <a:pt x="2911577" y="1734857"/>
                  <a:pt x="2920753" y="1733022"/>
                </a:cubicBezTo>
                <a:cubicBezTo>
                  <a:pt x="2941272" y="1728918"/>
                  <a:pt x="2962215" y="1727326"/>
                  <a:pt x="2982897" y="1724144"/>
                </a:cubicBezTo>
                <a:cubicBezTo>
                  <a:pt x="3000688" y="1721407"/>
                  <a:pt x="3018408" y="1718225"/>
                  <a:pt x="3036163" y="1715266"/>
                </a:cubicBezTo>
                <a:cubicBezTo>
                  <a:pt x="3050959" y="1709348"/>
                  <a:pt x="3065287" y="1702090"/>
                  <a:pt x="3080551" y="1697511"/>
                </a:cubicBezTo>
                <a:cubicBezTo>
                  <a:pt x="3136192" y="1680819"/>
                  <a:pt x="3237330" y="1682609"/>
                  <a:pt x="3275860" y="1679755"/>
                </a:cubicBezTo>
                <a:cubicBezTo>
                  <a:pt x="3305519" y="1677558"/>
                  <a:pt x="3334925" y="1672170"/>
                  <a:pt x="3364637" y="1670878"/>
                </a:cubicBezTo>
                <a:cubicBezTo>
                  <a:pt x="3471110" y="1666249"/>
                  <a:pt x="3577701" y="1664959"/>
                  <a:pt x="3684233" y="1662000"/>
                </a:cubicBezTo>
                <a:cubicBezTo>
                  <a:pt x="3825471" y="1646306"/>
                  <a:pt x="3780990" y="1647244"/>
                  <a:pt x="3994951" y="1662000"/>
                </a:cubicBezTo>
                <a:cubicBezTo>
                  <a:pt x="4004287" y="1662644"/>
                  <a:pt x="4012335" y="1669455"/>
                  <a:pt x="4021584" y="1670878"/>
                </a:cubicBezTo>
                <a:cubicBezTo>
                  <a:pt x="4050978" y="1675400"/>
                  <a:pt x="4080769" y="1676796"/>
                  <a:pt x="4110361" y="1679755"/>
                </a:cubicBezTo>
                <a:cubicBezTo>
                  <a:pt x="4165528" y="1707339"/>
                  <a:pt x="4124973" y="1690271"/>
                  <a:pt x="4181382" y="1706388"/>
                </a:cubicBezTo>
                <a:cubicBezTo>
                  <a:pt x="4190380" y="1708959"/>
                  <a:pt x="4198721" y="1714173"/>
                  <a:pt x="4208015" y="1715266"/>
                </a:cubicBezTo>
                <a:cubicBezTo>
                  <a:pt x="4249265" y="1720119"/>
                  <a:pt x="4290874" y="1721185"/>
                  <a:pt x="4332303" y="1724144"/>
                </a:cubicBezTo>
                <a:cubicBezTo>
                  <a:pt x="4446587" y="1762238"/>
                  <a:pt x="4329564" y="1725678"/>
                  <a:pt x="4429957" y="1750777"/>
                </a:cubicBezTo>
                <a:cubicBezTo>
                  <a:pt x="4439035" y="1753047"/>
                  <a:pt x="4447314" y="1758418"/>
                  <a:pt x="4456590" y="1759655"/>
                </a:cubicBezTo>
                <a:cubicBezTo>
                  <a:pt x="4491911" y="1764364"/>
                  <a:pt x="4527611" y="1765573"/>
                  <a:pt x="4563122" y="1768532"/>
                </a:cubicBezTo>
                <a:cubicBezTo>
                  <a:pt x="4592714" y="1765573"/>
                  <a:pt x="4622458" y="1763861"/>
                  <a:pt x="4651899" y="1759655"/>
                </a:cubicBezTo>
                <a:cubicBezTo>
                  <a:pt x="4663978" y="1757930"/>
                  <a:pt x="4675255" y="1751834"/>
                  <a:pt x="4687410" y="1750777"/>
                </a:cubicBezTo>
                <a:cubicBezTo>
                  <a:pt x="4743501" y="1745899"/>
                  <a:pt x="4799860" y="1744858"/>
                  <a:pt x="4856085" y="1741899"/>
                </a:cubicBezTo>
                <a:lnTo>
                  <a:pt x="4873841" y="1724144"/>
                </a:lnTo>
              </a:path>
            </a:pathLst>
          </a:custGeom>
          <a:noFill/>
          <a:ln w="38100">
            <a:solidFill>
              <a:srgbClr val="4A3B8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B8313D82-33DD-4229-ACBE-F9C45E59A06A}"/>
              </a:ext>
            </a:extLst>
          </p:cNvPr>
          <p:cNvSpPr/>
          <p:nvPr/>
        </p:nvSpPr>
        <p:spPr>
          <a:xfrm flipV="1">
            <a:off x="2194263" y="2279537"/>
            <a:ext cx="4712563" cy="3499433"/>
          </a:xfrm>
          <a:custGeom>
            <a:avLst/>
            <a:gdLst>
              <a:gd name="connsiteX0" fmla="*/ 0 w 4873841"/>
              <a:gd name="connsiteY0" fmla="*/ 64020 h 1768719"/>
              <a:gd name="connsiteX1" fmla="*/ 53266 w 4873841"/>
              <a:gd name="connsiteY1" fmla="*/ 37387 h 1768719"/>
              <a:gd name="connsiteX2" fmla="*/ 124287 w 4873841"/>
              <a:gd name="connsiteY2" fmla="*/ 19631 h 1768719"/>
              <a:gd name="connsiteX3" fmla="*/ 781235 w 4873841"/>
              <a:gd name="connsiteY3" fmla="*/ 10754 h 1768719"/>
              <a:gd name="connsiteX4" fmla="*/ 1056443 w 4873841"/>
              <a:gd name="connsiteY4" fmla="*/ 10754 h 1768719"/>
              <a:gd name="connsiteX5" fmla="*/ 1367161 w 4873841"/>
              <a:gd name="connsiteY5" fmla="*/ 19631 h 1768719"/>
              <a:gd name="connsiteX6" fmla="*/ 1633491 w 4873841"/>
              <a:gd name="connsiteY6" fmla="*/ 37387 h 1768719"/>
              <a:gd name="connsiteX7" fmla="*/ 1677879 w 4873841"/>
              <a:gd name="connsiteY7" fmla="*/ 46264 h 1768719"/>
              <a:gd name="connsiteX8" fmla="*/ 2130641 w 4873841"/>
              <a:gd name="connsiteY8" fmla="*/ 64020 h 1768719"/>
              <a:gd name="connsiteX9" fmla="*/ 2299316 w 4873841"/>
              <a:gd name="connsiteY9" fmla="*/ 72897 h 1768719"/>
              <a:gd name="connsiteX10" fmla="*/ 2325949 w 4873841"/>
              <a:gd name="connsiteY10" fmla="*/ 81775 h 1768719"/>
              <a:gd name="connsiteX11" fmla="*/ 2334827 w 4873841"/>
              <a:gd name="connsiteY11" fmla="*/ 108408 h 1768719"/>
              <a:gd name="connsiteX12" fmla="*/ 2343705 w 4873841"/>
              <a:gd name="connsiteY12" fmla="*/ 161674 h 1768719"/>
              <a:gd name="connsiteX13" fmla="*/ 2352582 w 4873841"/>
              <a:gd name="connsiteY13" fmla="*/ 197185 h 1768719"/>
              <a:gd name="connsiteX14" fmla="*/ 2352582 w 4873841"/>
              <a:gd name="connsiteY14" fmla="*/ 987297 h 1768719"/>
              <a:gd name="connsiteX15" fmla="*/ 2343705 w 4873841"/>
              <a:gd name="connsiteY15" fmla="*/ 1031686 h 1768719"/>
              <a:gd name="connsiteX16" fmla="*/ 2334827 w 4873841"/>
              <a:gd name="connsiteY16" fmla="*/ 1093829 h 1768719"/>
              <a:gd name="connsiteX17" fmla="*/ 2317072 w 4873841"/>
              <a:gd name="connsiteY17" fmla="*/ 1226994 h 1768719"/>
              <a:gd name="connsiteX18" fmla="*/ 2308194 w 4873841"/>
              <a:gd name="connsiteY18" fmla="*/ 1280260 h 1768719"/>
              <a:gd name="connsiteX19" fmla="*/ 2299316 w 4873841"/>
              <a:gd name="connsiteY19" fmla="*/ 1315771 h 1768719"/>
              <a:gd name="connsiteX20" fmla="*/ 2308194 w 4873841"/>
              <a:gd name="connsiteY20" fmla="*/ 1573223 h 1768719"/>
              <a:gd name="connsiteX21" fmla="*/ 2317072 w 4873841"/>
              <a:gd name="connsiteY21" fmla="*/ 1599856 h 1768719"/>
              <a:gd name="connsiteX22" fmla="*/ 2334827 w 4873841"/>
              <a:gd name="connsiteY22" fmla="*/ 1617612 h 1768719"/>
              <a:gd name="connsiteX23" fmla="*/ 2361460 w 4873841"/>
              <a:gd name="connsiteY23" fmla="*/ 1670878 h 1768719"/>
              <a:gd name="connsiteX24" fmla="*/ 2432481 w 4873841"/>
              <a:gd name="connsiteY24" fmla="*/ 1688633 h 1768719"/>
              <a:gd name="connsiteX25" fmla="*/ 2494625 w 4873841"/>
              <a:gd name="connsiteY25" fmla="*/ 1706388 h 1768719"/>
              <a:gd name="connsiteX26" fmla="*/ 2512380 w 4873841"/>
              <a:gd name="connsiteY26" fmla="*/ 1724144 h 1768719"/>
              <a:gd name="connsiteX27" fmla="*/ 2725444 w 4873841"/>
              <a:gd name="connsiteY27" fmla="*/ 1750777 h 1768719"/>
              <a:gd name="connsiteX28" fmla="*/ 2778710 w 4873841"/>
              <a:gd name="connsiteY28" fmla="*/ 1759655 h 1768719"/>
              <a:gd name="connsiteX29" fmla="*/ 2805343 w 4873841"/>
              <a:gd name="connsiteY29" fmla="*/ 1768532 h 1768719"/>
              <a:gd name="connsiteX30" fmla="*/ 2831976 w 4873841"/>
              <a:gd name="connsiteY30" fmla="*/ 1750777 h 1768719"/>
              <a:gd name="connsiteX31" fmla="*/ 2894120 w 4873841"/>
              <a:gd name="connsiteY31" fmla="*/ 1741899 h 1768719"/>
              <a:gd name="connsiteX32" fmla="*/ 2920753 w 4873841"/>
              <a:gd name="connsiteY32" fmla="*/ 1733022 h 1768719"/>
              <a:gd name="connsiteX33" fmla="*/ 2982897 w 4873841"/>
              <a:gd name="connsiteY33" fmla="*/ 1724144 h 1768719"/>
              <a:gd name="connsiteX34" fmla="*/ 3036163 w 4873841"/>
              <a:gd name="connsiteY34" fmla="*/ 1715266 h 1768719"/>
              <a:gd name="connsiteX35" fmla="*/ 3080551 w 4873841"/>
              <a:gd name="connsiteY35" fmla="*/ 1697511 h 1768719"/>
              <a:gd name="connsiteX36" fmla="*/ 3275860 w 4873841"/>
              <a:gd name="connsiteY36" fmla="*/ 1679755 h 1768719"/>
              <a:gd name="connsiteX37" fmla="*/ 3364637 w 4873841"/>
              <a:gd name="connsiteY37" fmla="*/ 1670878 h 1768719"/>
              <a:gd name="connsiteX38" fmla="*/ 3684233 w 4873841"/>
              <a:gd name="connsiteY38" fmla="*/ 1662000 h 1768719"/>
              <a:gd name="connsiteX39" fmla="*/ 3994951 w 4873841"/>
              <a:gd name="connsiteY39" fmla="*/ 1662000 h 1768719"/>
              <a:gd name="connsiteX40" fmla="*/ 4021584 w 4873841"/>
              <a:gd name="connsiteY40" fmla="*/ 1670878 h 1768719"/>
              <a:gd name="connsiteX41" fmla="*/ 4110361 w 4873841"/>
              <a:gd name="connsiteY41" fmla="*/ 1679755 h 1768719"/>
              <a:gd name="connsiteX42" fmla="*/ 4181382 w 4873841"/>
              <a:gd name="connsiteY42" fmla="*/ 1706388 h 1768719"/>
              <a:gd name="connsiteX43" fmla="*/ 4208015 w 4873841"/>
              <a:gd name="connsiteY43" fmla="*/ 1715266 h 1768719"/>
              <a:gd name="connsiteX44" fmla="*/ 4332303 w 4873841"/>
              <a:gd name="connsiteY44" fmla="*/ 1724144 h 1768719"/>
              <a:gd name="connsiteX45" fmla="*/ 4429957 w 4873841"/>
              <a:gd name="connsiteY45" fmla="*/ 1750777 h 1768719"/>
              <a:gd name="connsiteX46" fmla="*/ 4456590 w 4873841"/>
              <a:gd name="connsiteY46" fmla="*/ 1759655 h 1768719"/>
              <a:gd name="connsiteX47" fmla="*/ 4563122 w 4873841"/>
              <a:gd name="connsiteY47" fmla="*/ 1768532 h 1768719"/>
              <a:gd name="connsiteX48" fmla="*/ 4651899 w 4873841"/>
              <a:gd name="connsiteY48" fmla="*/ 1759655 h 1768719"/>
              <a:gd name="connsiteX49" fmla="*/ 4687410 w 4873841"/>
              <a:gd name="connsiteY49" fmla="*/ 1750777 h 1768719"/>
              <a:gd name="connsiteX50" fmla="*/ 4856085 w 4873841"/>
              <a:gd name="connsiteY50" fmla="*/ 1741899 h 1768719"/>
              <a:gd name="connsiteX51" fmla="*/ 4873841 w 4873841"/>
              <a:gd name="connsiteY51" fmla="*/ 1724144 h 176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873841" h="1768719">
                <a:moveTo>
                  <a:pt x="0" y="64020"/>
                </a:moveTo>
                <a:cubicBezTo>
                  <a:pt x="17755" y="55142"/>
                  <a:pt x="34571" y="44064"/>
                  <a:pt x="53266" y="37387"/>
                </a:cubicBezTo>
                <a:cubicBezTo>
                  <a:pt x="76247" y="29179"/>
                  <a:pt x="99887" y="19961"/>
                  <a:pt x="124287" y="19631"/>
                </a:cubicBezTo>
                <a:lnTo>
                  <a:pt x="781235" y="10754"/>
                </a:lnTo>
                <a:cubicBezTo>
                  <a:pt x="916774" y="-8610"/>
                  <a:pt x="812186" y="2474"/>
                  <a:pt x="1056443" y="10754"/>
                </a:cubicBezTo>
                <a:lnTo>
                  <a:pt x="1367161" y="19631"/>
                </a:lnTo>
                <a:cubicBezTo>
                  <a:pt x="1472385" y="54707"/>
                  <a:pt x="1361031" y="20359"/>
                  <a:pt x="1633491" y="37387"/>
                </a:cubicBezTo>
                <a:cubicBezTo>
                  <a:pt x="1648551" y="38328"/>
                  <a:pt x="1662838" y="45061"/>
                  <a:pt x="1677879" y="46264"/>
                </a:cubicBezTo>
                <a:cubicBezTo>
                  <a:pt x="1786985" y="54992"/>
                  <a:pt x="2044206" y="60563"/>
                  <a:pt x="2130641" y="64020"/>
                </a:cubicBezTo>
                <a:cubicBezTo>
                  <a:pt x="2186899" y="66270"/>
                  <a:pt x="2243091" y="69938"/>
                  <a:pt x="2299316" y="72897"/>
                </a:cubicBezTo>
                <a:cubicBezTo>
                  <a:pt x="2308194" y="75856"/>
                  <a:pt x="2319332" y="75158"/>
                  <a:pt x="2325949" y="81775"/>
                </a:cubicBezTo>
                <a:cubicBezTo>
                  <a:pt x="2332566" y="88392"/>
                  <a:pt x="2332797" y="99273"/>
                  <a:pt x="2334827" y="108408"/>
                </a:cubicBezTo>
                <a:cubicBezTo>
                  <a:pt x="2338732" y="125980"/>
                  <a:pt x="2340175" y="144023"/>
                  <a:pt x="2343705" y="161674"/>
                </a:cubicBezTo>
                <a:cubicBezTo>
                  <a:pt x="2346098" y="173638"/>
                  <a:pt x="2349623" y="185348"/>
                  <a:pt x="2352582" y="197185"/>
                </a:cubicBezTo>
                <a:cubicBezTo>
                  <a:pt x="2386847" y="505559"/>
                  <a:pt x="2368503" y="310656"/>
                  <a:pt x="2352582" y="987297"/>
                </a:cubicBezTo>
                <a:cubicBezTo>
                  <a:pt x="2352227" y="1002382"/>
                  <a:pt x="2346186" y="1016802"/>
                  <a:pt x="2343705" y="1031686"/>
                </a:cubicBezTo>
                <a:cubicBezTo>
                  <a:pt x="2340265" y="1052326"/>
                  <a:pt x="2337593" y="1073088"/>
                  <a:pt x="2334827" y="1093829"/>
                </a:cubicBezTo>
                <a:cubicBezTo>
                  <a:pt x="2324606" y="1170484"/>
                  <a:pt x="2328224" y="1154502"/>
                  <a:pt x="2317072" y="1226994"/>
                </a:cubicBezTo>
                <a:cubicBezTo>
                  <a:pt x="2314335" y="1244785"/>
                  <a:pt x="2311724" y="1262609"/>
                  <a:pt x="2308194" y="1280260"/>
                </a:cubicBezTo>
                <a:cubicBezTo>
                  <a:pt x="2305801" y="1292224"/>
                  <a:pt x="2302275" y="1303934"/>
                  <a:pt x="2299316" y="1315771"/>
                </a:cubicBezTo>
                <a:cubicBezTo>
                  <a:pt x="2302275" y="1401588"/>
                  <a:pt x="2302837" y="1487522"/>
                  <a:pt x="2308194" y="1573223"/>
                </a:cubicBezTo>
                <a:cubicBezTo>
                  <a:pt x="2308778" y="1582563"/>
                  <a:pt x="2312257" y="1591832"/>
                  <a:pt x="2317072" y="1599856"/>
                </a:cubicBezTo>
                <a:cubicBezTo>
                  <a:pt x="2321378" y="1607033"/>
                  <a:pt x="2328909" y="1611693"/>
                  <a:pt x="2334827" y="1617612"/>
                </a:cubicBezTo>
                <a:cubicBezTo>
                  <a:pt x="2339029" y="1630216"/>
                  <a:pt x="2347693" y="1663995"/>
                  <a:pt x="2361460" y="1670878"/>
                </a:cubicBezTo>
                <a:cubicBezTo>
                  <a:pt x="2383286" y="1681791"/>
                  <a:pt x="2409331" y="1680916"/>
                  <a:pt x="2432481" y="1688633"/>
                </a:cubicBezTo>
                <a:cubicBezTo>
                  <a:pt x="2470689" y="1701370"/>
                  <a:pt x="2450035" y="1695242"/>
                  <a:pt x="2494625" y="1706388"/>
                </a:cubicBezTo>
                <a:cubicBezTo>
                  <a:pt x="2500543" y="1712307"/>
                  <a:pt x="2504609" y="1721035"/>
                  <a:pt x="2512380" y="1724144"/>
                </a:cubicBezTo>
                <a:cubicBezTo>
                  <a:pt x="2577402" y="1750153"/>
                  <a:pt x="2660183" y="1746698"/>
                  <a:pt x="2725444" y="1750777"/>
                </a:cubicBezTo>
                <a:cubicBezTo>
                  <a:pt x="2743199" y="1753736"/>
                  <a:pt x="2761138" y="1755750"/>
                  <a:pt x="2778710" y="1759655"/>
                </a:cubicBezTo>
                <a:cubicBezTo>
                  <a:pt x="2787845" y="1761685"/>
                  <a:pt x="2796113" y="1770070"/>
                  <a:pt x="2805343" y="1768532"/>
                </a:cubicBezTo>
                <a:cubicBezTo>
                  <a:pt x="2815867" y="1766778"/>
                  <a:pt x="2821756" y="1753843"/>
                  <a:pt x="2831976" y="1750777"/>
                </a:cubicBezTo>
                <a:cubicBezTo>
                  <a:pt x="2852019" y="1744764"/>
                  <a:pt x="2873405" y="1744858"/>
                  <a:pt x="2894120" y="1741899"/>
                </a:cubicBezTo>
                <a:cubicBezTo>
                  <a:pt x="2902998" y="1738940"/>
                  <a:pt x="2911577" y="1734857"/>
                  <a:pt x="2920753" y="1733022"/>
                </a:cubicBezTo>
                <a:cubicBezTo>
                  <a:pt x="2941272" y="1728918"/>
                  <a:pt x="2962215" y="1727326"/>
                  <a:pt x="2982897" y="1724144"/>
                </a:cubicBezTo>
                <a:cubicBezTo>
                  <a:pt x="3000688" y="1721407"/>
                  <a:pt x="3018408" y="1718225"/>
                  <a:pt x="3036163" y="1715266"/>
                </a:cubicBezTo>
                <a:cubicBezTo>
                  <a:pt x="3050959" y="1709348"/>
                  <a:pt x="3065287" y="1702090"/>
                  <a:pt x="3080551" y="1697511"/>
                </a:cubicBezTo>
                <a:cubicBezTo>
                  <a:pt x="3136192" y="1680819"/>
                  <a:pt x="3237330" y="1682609"/>
                  <a:pt x="3275860" y="1679755"/>
                </a:cubicBezTo>
                <a:cubicBezTo>
                  <a:pt x="3305519" y="1677558"/>
                  <a:pt x="3334925" y="1672170"/>
                  <a:pt x="3364637" y="1670878"/>
                </a:cubicBezTo>
                <a:cubicBezTo>
                  <a:pt x="3471110" y="1666249"/>
                  <a:pt x="3577701" y="1664959"/>
                  <a:pt x="3684233" y="1662000"/>
                </a:cubicBezTo>
                <a:cubicBezTo>
                  <a:pt x="3825471" y="1646306"/>
                  <a:pt x="3780990" y="1647244"/>
                  <a:pt x="3994951" y="1662000"/>
                </a:cubicBezTo>
                <a:cubicBezTo>
                  <a:pt x="4004287" y="1662644"/>
                  <a:pt x="4012335" y="1669455"/>
                  <a:pt x="4021584" y="1670878"/>
                </a:cubicBezTo>
                <a:cubicBezTo>
                  <a:pt x="4050978" y="1675400"/>
                  <a:pt x="4080769" y="1676796"/>
                  <a:pt x="4110361" y="1679755"/>
                </a:cubicBezTo>
                <a:cubicBezTo>
                  <a:pt x="4165528" y="1707339"/>
                  <a:pt x="4124973" y="1690271"/>
                  <a:pt x="4181382" y="1706388"/>
                </a:cubicBezTo>
                <a:cubicBezTo>
                  <a:pt x="4190380" y="1708959"/>
                  <a:pt x="4198721" y="1714173"/>
                  <a:pt x="4208015" y="1715266"/>
                </a:cubicBezTo>
                <a:cubicBezTo>
                  <a:pt x="4249265" y="1720119"/>
                  <a:pt x="4290874" y="1721185"/>
                  <a:pt x="4332303" y="1724144"/>
                </a:cubicBezTo>
                <a:cubicBezTo>
                  <a:pt x="4446587" y="1762238"/>
                  <a:pt x="4329564" y="1725678"/>
                  <a:pt x="4429957" y="1750777"/>
                </a:cubicBezTo>
                <a:cubicBezTo>
                  <a:pt x="4439035" y="1753047"/>
                  <a:pt x="4447314" y="1758418"/>
                  <a:pt x="4456590" y="1759655"/>
                </a:cubicBezTo>
                <a:cubicBezTo>
                  <a:pt x="4491911" y="1764364"/>
                  <a:pt x="4527611" y="1765573"/>
                  <a:pt x="4563122" y="1768532"/>
                </a:cubicBezTo>
                <a:cubicBezTo>
                  <a:pt x="4592714" y="1765573"/>
                  <a:pt x="4622458" y="1763861"/>
                  <a:pt x="4651899" y="1759655"/>
                </a:cubicBezTo>
                <a:cubicBezTo>
                  <a:pt x="4663978" y="1757930"/>
                  <a:pt x="4675255" y="1751834"/>
                  <a:pt x="4687410" y="1750777"/>
                </a:cubicBezTo>
                <a:cubicBezTo>
                  <a:pt x="4743501" y="1745899"/>
                  <a:pt x="4799860" y="1744858"/>
                  <a:pt x="4856085" y="1741899"/>
                </a:cubicBezTo>
                <a:lnTo>
                  <a:pt x="4873841" y="1724144"/>
                </a:lnTo>
              </a:path>
            </a:pathLst>
          </a:cu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60A3EBCB-ABAB-4B75-88AB-340AB10C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3" y="546479"/>
            <a:ext cx="11066878" cy="1325563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그림이 나타내는 위치에 맞게 길을 따라간 후</a:t>
            </a:r>
            <a:r>
              <a:rPr lang="en-US" altLang="ko-KR" sz="2800" dirty="0"/>
              <a:t>, </a:t>
            </a:r>
            <a:r>
              <a:rPr lang="ko-KR" altLang="en-US" sz="2800" dirty="0"/>
              <a:t>어구를 완성해 봅시다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A34579-6B51-484D-8258-BCB2B15B0E21}"/>
              </a:ext>
            </a:extLst>
          </p:cNvPr>
          <p:cNvSpPr txBox="1"/>
          <p:nvPr/>
        </p:nvSpPr>
        <p:spPr>
          <a:xfrm>
            <a:off x="7769543" y="3636227"/>
            <a:ext cx="3060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in the box</a:t>
            </a:r>
            <a:endParaRPr lang="ko-KR" altLang="en-US" sz="36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E886DF-8B51-4062-9397-E5B9E274E717}"/>
              </a:ext>
            </a:extLst>
          </p:cNvPr>
          <p:cNvSpPr txBox="1"/>
          <p:nvPr/>
        </p:nvSpPr>
        <p:spPr>
          <a:xfrm>
            <a:off x="7460306" y="5262320"/>
            <a:ext cx="3920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on the table</a:t>
            </a:r>
            <a:endParaRPr lang="ko-KR" altLang="en-US" sz="36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879D74-07CC-4B44-97C4-1921ED717525}"/>
              </a:ext>
            </a:extLst>
          </p:cNvPr>
          <p:cNvSpPr txBox="1"/>
          <p:nvPr/>
        </p:nvSpPr>
        <p:spPr>
          <a:xfrm>
            <a:off x="7272391" y="2055377"/>
            <a:ext cx="422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under the desk</a:t>
            </a:r>
            <a:endParaRPr lang="ko-KR" altLang="en-US" sz="36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525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8"/>
    </mc:Choice>
    <mc:Fallback xmlns="">
      <p:transition spd="slow" advTm="7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5" grpId="0" animBg="1"/>
      <p:bldP spid="13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D6CA59-5A98-4BD0-9945-C5B4AA270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22" y="635259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각</a:t>
            </a:r>
            <a:r>
              <a:rPr lang="en-US" altLang="ko-KR" sz="2800" dirty="0"/>
              <a:t> </a:t>
            </a:r>
            <a:r>
              <a:rPr lang="ko-KR" altLang="en-US" sz="2800" dirty="0"/>
              <a:t>물건의 위치를 나타내는 문장의 번호를 빈칸에 써 봅시다</a:t>
            </a:r>
            <a:r>
              <a:rPr lang="en-US" altLang="ko-KR" sz="2800" dirty="0"/>
              <a:t>. </a:t>
            </a:r>
            <a:endParaRPr lang="ko-KR" altLang="en-US" sz="28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C72DEA2-C9AB-494F-AE44-BE7AB6EE0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91" y="1690688"/>
            <a:ext cx="11353800" cy="466921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CC41111-B262-4025-9F0B-EA720095D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025" y="6069387"/>
            <a:ext cx="1628775" cy="5810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E782BDB-AC7B-4E8B-82BA-A59F8918C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002" y="2985354"/>
            <a:ext cx="4130798" cy="71377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2CC8183-B20E-49A2-B8F2-47D5F7FDB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002" y="4025294"/>
            <a:ext cx="4130798" cy="71377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0970DAA-6A6A-4C74-A7F8-9EF1E514F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002" y="4993790"/>
            <a:ext cx="4495522" cy="713770"/>
          </a:xfrm>
          <a:prstGeom prst="rect">
            <a:avLst/>
          </a:prstGeom>
        </p:spPr>
      </p:pic>
      <p:sp>
        <p:nvSpPr>
          <p:cNvPr id="13" name="제목 1">
            <a:extLst>
              <a:ext uri="{FF2B5EF4-FFF2-40B4-BE49-F238E27FC236}">
                <a16:creationId xmlns:a16="http://schemas.microsoft.com/office/drawing/2014/main" id="{58C38995-2D7E-4891-BF5B-4FA98C07F44E}"/>
              </a:ext>
            </a:extLst>
          </p:cNvPr>
          <p:cNvSpPr txBox="1">
            <a:spLocks/>
          </p:cNvSpPr>
          <p:nvPr/>
        </p:nvSpPr>
        <p:spPr>
          <a:xfrm>
            <a:off x="-2" y="-1465"/>
            <a:ext cx="4252405" cy="8282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900" b="1" dirty="0">
                <a:solidFill>
                  <a:schemeClr val="bg1"/>
                </a:solidFill>
              </a:rPr>
              <a:t>Read and  Number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E7761E4-305E-4DE0-9D0A-C6B6F27E6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2474" y="1446328"/>
            <a:ext cx="2686050" cy="12954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A51775C-EC2B-4DAA-BEFA-5572392EF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94" y="1690688"/>
            <a:ext cx="6218096" cy="47586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95AF2A4-A2EB-4A39-918F-983656B9C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2667" y="4205619"/>
            <a:ext cx="343779" cy="39902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7030227-361F-480B-827F-6D96787D47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4705" y="4921574"/>
            <a:ext cx="369647" cy="44494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0CD7EED-F944-470D-96F6-35BBC8869A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6587" y="5287129"/>
            <a:ext cx="369647" cy="402072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61788593-B199-4C2A-B7C5-13847D64AA70}"/>
              </a:ext>
            </a:extLst>
          </p:cNvPr>
          <p:cNvSpPr/>
          <p:nvPr/>
        </p:nvSpPr>
        <p:spPr>
          <a:xfrm>
            <a:off x="5131293" y="5719890"/>
            <a:ext cx="452762" cy="45390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이중 물결 16">
            <a:extLst>
              <a:ext uri="{FF2B5EF4-FFF2-40B4-BE49-F238E27FC236}">
                <a16:creationId xmlns:a16="http://schemas.microsoft.com/office/drawing/2014/main" id="{413DFA62-83D4-460B-ADE3-4FCFC0726864}"/>
              </a:ext>
            </a:extLst>
          </p:cNvPr>
          <p:cNvSpPr/>
          <p:nvPr/>
        </p:nvSpPr>
        <p:spPr>
          <a:xfrm>
            <a:off x="5835034" y="5747459"/>
            <a:ext cx="4130797" cy="82923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/>
              <a:t> under the table.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7675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L5-5-3 sounds_chair">
            <a:hlinkClick r:id="" action="ppaction://media"/>
            <a:extLst>
              <a:ext uri="{FF2B5EF4-FFF2-40B4-BE49-F238E27FC236}">
                <a16:creationId xmlns:a16="http://schemas.microsoft.com/office/drawing/2014/main" id="{48F9F225-BFE0-4CAB-9A27-71D2CFABDD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27351" y="2444446"/>
            <a:ext cx="609600" cy="609600"/>
          </a:xfrm>
          <a:prstGeom prst="rect">
            <a:avLst/>
          </a:prstGeom>
        </p:spPr>
      </p:pic>
      <p:pic>
        <p:nvPicPr>
          <p:cNvPr id="18" name="L5-5-3 sounds_chicken">
            <a:hlinkClick r:id="" action="ppaction://media"/>
            <a:extLst>
              <a:ext uri="{FF2B5EF4-FFF2-40B4-BE49-F238E27FC236}">
                <a16:creationId xmlns:a16="http://schemas.microsoft.com/office/drawing/2014/main" id="{A25AA17C-2D64-427C-9DBF-4C6D0CC244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63048" y="2378603"/>
            <a:ext cx="609600" cy="609600"/>
          </a:xfrm>
          <a:prstGeom prst="rect">
            <a:avLst/>
          </a:prstGeom>
        </p:spPr>
      </p:pic>
      <p:pic>
        <p:nvPicPr>
          <p:cNvPr id="19" name="L5-5-3 sounds_cheese">
            <a:hlinkClick r:id="" action="ppaction://media"/>
            <a:extLst>
              <a:ext uri="{FF2B5EF4-FFF2-40B4-BE49-F238E27FC236}">
                <a16:creationId xmlns:a16="http://schemas.microsoft.com/office/drawing/2014/main" id="{F149EB33-5A0C-4477-8A92-0298BA13EBB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05951" y="2560334"/>
            <a:ext cx="609600" cy="6096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FF9CF59-C639-4218-A477-4058940BCF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933" y="1546973"/>
            <a:ext cx="11787429" cy="188202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09F2E4A-3F63-4568-91EA-FD3F9CA0A1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4391" y="2594497"/>
            <a:ext cx="445964" cy="42390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C5C0F52-3EFA-41B5-B3F6-ADE57BAE68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9170" y="2594497"/>
            <a:ext cx="445964" cy="42390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64A20F7-6405-4F01-ABC6-8ECFA9875E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9892" y="2580810"/>
            <a:ext cx="445964" cy="42390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4D24526-CFF7-4D89-B7FD-C081426553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40355" y="2576743"/>
            <a:ext cx="959387" cy="42390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53F6DDB-DBB0-49B4-A6E6-566AEAEF0B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8657" y="2585620"/>
            <a:ext cx="1010291" cy="42390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831549F-5DF9-42C1-A8E7-393D13F27C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06978" y="2594497"/>
            <a:ext cx="1010291" cy="423909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AD3C8183-CFBF-4E79-A3E7-08BDE720A423}"/>
              </a:ext>
            </a:extLst>
          </p:cNvPr>
          <p:cNvSpPr txBox="1">
            <a:spLocks/>
          </p:cNvSpPr>
          <p:nvPr/>
        </p:nvSpPr>
        <p:spPr>
          <a:xfrm>
            <a:off x="-2" y="-1465"/>
            <a:ext cx="4252405" cy="8282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900" b="1" dirty="0">
                <a:solidFill>
                  <a:schemeClr val="bg1"/>
                </a:solidFill>
              </a:rPr>
              <a:t>Sounds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5EA5A36-4A5D-4C60-99F0-FB149D6529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1865" y="3517949"/>
            <a:ext cx="3960258" cy="242274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12CA7FD-2B35-4D1C-8759-4A9E5C02AFC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06736" y="3669030"/>
            <a:ext cx="3867238" cy="2250300"/>
          </a:xfrm>
          <a:prstGeom prst="rect">
            <a:avLst/>
          </a:prstGeom>
        </p:spPr>
      </p:pic>
      <p:pic>
        <p:nvPicPr>
          <p:cNvPr id="23" name="L5-5-3 sounds_ch">
            <a:hlinkClick r:id="" action="ppaction://media"/>
            <a:extLst>
              <a:ext uri="{FF2B5EF4-FFF2-40B4-BE49-F238E27FC236}">
                <a16:creationId xmlns:a16="http://schemas.microsoft.com/office/drawing/2014/main" id="{497DFAB3-EABF-4EDF-8377-33105D5B08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35991" y="5940695"/>
            <a:ext cx="248544" cy="248544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A9C0E14A-EC20-4FB6-8E1E-413A2F82001A}"/>
              </a:ext>
            </a:extLst>
          </p:cNvPr>
          <p:cNvSpPr/>
          <p:nvPr/>
        </p:nvSpPr>
        <p:spPr>
          <a:xfrm>
            <a:off x="1872811" y="2196620"/>
            <a:ext cx="2227707" cy="1105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43F0AFC-18A0-4D4D-9141-5725BEE974D3}"/>
              </a:ext>
            </a:extLst>
          </p:cNvPr>
          <p:cNvSpPr/>
          <p:nvPr/>
        </p:nvSpPr>
        <p:spPr>
          <a:xfrm>
            <a:off x="4706527" y="2130777"/>
            <a:ext cx="2937870" cy="1105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DAB4489-8421-4E03-A2A8-2DC62A2D97B7}"/>
              </a:ext>
            </a:extLst>
          </p:cNvPr>
          <p:cNvSpPr/>
          <p:nvPr/>
        </p:nvSpPr>
        <p:spPr>
          <a:xfrm>
            <a:off x="8203606" y="2159802"/>
            <a:ext cx="2937870" cy="1105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L5-5-3 sounds_ch">
            <a:hlinkClick r:id="" action="ppaction://media"/>
            <a:extLst>
              <a:ext uri="{FF2B5EF4-FFF2-40B4-BE49-F238E27FC236}">
                <a16:creationId xmlns:a16="http://schemas.microsoft.com/office/drawing/2014/main" id="{AE136BEE-8489-4985-AD23-99E93741023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35258" y="5940695"/>
            <a:ext cx="248544" cy="248544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C245E28F-E6F6-46F2-ACF3-9D12947B8B33}"/>
              </a:ext>
            </a:extLst>
          </p:cNvPr>
          <p:cNvSpPr/>
          <p:nvPr/>
        </p:nvSpPr>
        <p:spPr>
          <a:xfrm>
            <a:off x="6000596" y="2291723"/>
            <a:ext cx="1869324" cy="78335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8C8B3EF-2073-4C90-B3EB-C67C801A82FE}"/>
              </a:ext>
            </a:extLst>
          </p:cNvPr>
          <p:cNvSpPr/>
          <p:nvPr/>
        </p:nvSpPr>
        <p:spPr>
          <a:xfrm>
            <a:off x="2715826" y="2397017"/>
            <a:ext cx="1242235" cy="78335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0B0195D-72F5-4E5D-ACED-0A5AB83ECA6D}"/>
              </a:ext>
            </a:extLst>
          </p:cNvPr>
          <p:cNvSpPr/>
          <p:nvPr/>
        </p:nvSpPr>
        <p:spPr>
          <a:xfrm>
            <a:off x="9725339" y="2320304"/>
            <a:ext cx="1492557" cy="78335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41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80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54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88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DF52BA0-6E93-4815-B09B-0E720F8C5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30" y="743845"/>
            <a:ext cx="2465577" cy="202322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823A23C-3942-4D6A-9B0E-EDE0A9E3E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1540" y="3715836"/>
            <a:ext cx="2273588" cy="2023223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ECBFDA50-FAAB-46FA-9577-53B8F1E31C28}"/>
              </a:ext>
            </a:extLst>
          </p:cNvPr>
          <p:cNvGrpSpPr/>
          <p:nvPr/>
        </p:nvGrpSpPr>
        <p:grpSpPr>
          <a:xfrm>
            <a:off x="247358" y="4050221"/>
            <a:ext cx="2426101" cy="2023224"/>
            <a:chOff x="4279038" y="2162175"/>
            <a:chExt cx="3464787" cy="2533650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399F04ED-10DF-45A8-BF6B-BF8935849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8175" y="2162175"/>
              <a:ext cx="3295650" cy="2533650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790CE53F-272C-4FA1-992F-43B2A6831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79038" y="2162175"/>
              <a:ext cx="356680" cy="36796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0E2EA4E-996B-4804-9D12-94EB420605B6}"/>
              </a:ext>
            </a:extLst>
          </p:cNvPr>
          <p:cNvSpPr txBox="1"/>
          <p:nvPr/>
        </p:nvSpPr>
        <p:spPr>
          <a:xfrm>
            <a:off x="718079" y="4678831"/>
            <a:ext cx="1896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It is in the box.</a:t>
            </a:r>
            <a:endParaRPr lang="ko-KR" altLang="en-US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876B89-43BD-4017-8F3E-82335EAA01FB}"/>
              </a:ext>
            </a:extLst>
          </p:cNvPr>
          <p:cNvSpPr txBox="1"/>
          <p:nvPr/>
        </p:nvSpPr>
        <p:spPr>
          <a:xfrm>
            <a:off x="9832749" y="4344052"/>
            <a:ext cx="1831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It is on the table.</a:t>
            </a:r>
            <a:endParaRPr lang="ko-KR" altLang="en-US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73DFD7-5586-4155-A11F-53F7DDC3A25A}"/>
              </a:ext>
            </a:extLst>
          </p:cNvPr>
          <p:cNvSpPr txBox="1"/>
          <p:nvPr/>
        </p:nvSpPr>
        <p:spPr>
          <a:xfrm>
            <a:off x="543834" y="1486037"/>
            <a:ext cx="2091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It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is on the chair.</a:t>
            </a:r>
            <a:endParaRPr lang="ko-KR" altLang="en-US" sz="2800" b="1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AF74E75D-DEF9-4D0F-B991-BF42B0D1C4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3459" y="1471859"/>
            <a:ext cx="6600825" cy="4267200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93865880-B2A9-4569-B909-91E7E89A4FF9}"/>
              </a:ext>
            </a:extLst>
          </p:cNvPr>
          <p:cNvGrpSpPr/>
          <p:nvPr/>
        </p:nvGrpSpPr>
        <p:grpSpPr>
          <a:xfrm>
            <a:off x="9023821" y="390983"/>
            <a:ext cx="2803865" cy="2330538"/>
            <a:chOff x="8336038" y="4065972"/>
            <a:chExt cx="3267075" cy="2330389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6A19D9C3-4A25-45CE-AF27-CEEAD0270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36038" y="4148461"/>
              <a:ext cx="3267075" cy="2247900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52E9B97D-C8E5-4AB3-B94F-6273E4503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96727" y="4065972"/>
              <a:ext cx="806386" cy="194953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754FE7D-CF60-4521-BB98-D5ACFD0F6A50}"/>
              </a:ext>
            </a:extLst>
          </p:cNvPr>
          <p:cNvSpPr txBox="1"/>
          <p:nvPr/>
        </p:nvSpPr>
        <p:spPr>
          <a:xfrm>
            <a:off x="9552821" y="1176748"/>
            <a:ext cx="2332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It is under </a:t>
            </a:r>
          </a:p>
          <a:p>
            <a:r>
              <a:rPr lang="en-US" altLang="ko-KR" sz="2800" b="1" dirty="0"/>
              <a:t>the desk.</a:t>
            </a:r>
            <a:endParaRPr lang="ko-KR" altLang="en-US" sz="2800" b="1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53632DCC-0012-4A86-AA55-6C6741DDA0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995" y="5982315"/>
            <a:ext cx="808741" cy="60932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129ED0EF-4649-49AE-AC9F-CF1D52DF9D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180" y="2767416"/>
            <a:ext cx="675275" cy="62826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14F6ACA1-2C8E-4C80-A4DF-60538D895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88027" y="2663431"/>
            <a:ext cx="875452" cy="56244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4559A940-71D3-436A-BE4E-10DCDBF64D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45610" y="5717881"/>
            <a:ext cx="617869" cy="455272"/>
          </a:xfrm>
          <a:prstGeom prst="rect">
            <a:avLst/>
          </a:prstGeom>
        </p:spPr>
      </p:pic>
      <p:sp>
        <p:nvSpPr>
          <p:cNvPr id="25" name="제목 1">
            <a:extLst>
              <a:ext uri="{FF2B5EF4-FFF2-40B4-BE49-F238E27FC236}">
                <a16:creationId xmlns:a16="http://schemas.microsoft.com/office/drawing/2014/main" id="{21E7AABF-FD92-45F8-B9E3-8B259698A1B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350058" cy="7434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900" b="1" dirty="0">
                <a:solidFill>
                  <a:schemeClr val="bg1"/>
                </a:solidFill>
              </a:rPr>
              <a:t>Play Together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D6362314-5D5E-472E-BFE2-4C3A5846FA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81056" y="596895"/>
            <a:ext cx="6400799" cy="607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7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36641 -0.2229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20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47 L 0.45729 0.178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4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-0.01296 L -0.19102 0.1738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209 L -0.6004 -0.2222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48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84D36DE-930B-4153-BA1E-0C49D35BB7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11827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정</a:t>
            </a:r>
            <a:r>
              <a:rPr lang="ko-KR" altLang="en-US" sz="5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리</a:t>
            </a:r>
            <a:r>
              <a:rPr lang="ko-KR" altLang="en-US" sz="5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하</a:t>
            </a:r>
            <a:r>
              <a:rPr lang="ko-KR" altLang="en-US" sz="5400" b="1" dirty="0">
                <a:solidFill>
                  <a:srgbClr val="F9D5F4"/>
                </a:solidFill>
              </a:rPr>
              <a:t>기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6AE075D-D6C5-404A-BB4B-5DB9DE1C7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02" y="1851249"/>
            <a:ext cx="7177262" cy="38322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EC85D6-B6E1-40D4-A388-9094C2C3AB33}"/>
              </a:ext>
            </a:extLst>
          </p:cNvPr>
          <p:cNvSpPr txBox="1"/>
          <p:nvPr/>
        </p:nvSpPr>
        <p:spPr>
          <a:xfrm>
            <a:off x="8472262" y="1624606"/>
            <a:ext cx="411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5">
                    <a:lumMod val="50000"/>
                  </a:schemeClr>
                </a:solidFill>
              </a:rPr>
              <a:t>   It</a:t>
            </a:r>
            <a:r>
              <a:rPr lang="ko-KR" alt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2400" b="1" dirty="0">
                <a:solidFill>
                  <a:schemeClr val="accent5">
                    <a:lumMod val="50000"/>
                  </a:schemeClr>
                </a:solidFill>
              </a:rPr>
              <a:t>is on the desk.</a:t>
            </a:r>
            <a:endParaRPr lang="ko-KR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691C8CE-4343-4E9D-96EF-2B0F2AC63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731" y="1523824"/>
            <a:ext cx="888972" cy="56244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E003990-0C0E-4B00-A761-AA1A6F152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225" y="2482398"/>
            <a:ext cx="875452" cy="56244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B3C1117-90A6-4BCA-B707-08AE414C6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53" y="3378825"/>
            <a:ext cx="878432" cy="59571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8F25B6-9A59-4FF0-9C64-8C61A0DF84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6731" y="4234417"/>
            <a:ext cx="840965" cy="61965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A0648BE-6D2F-4982-8695-4C521EB2DF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2086" y="5303213"/>
            <a:ext cx="808741" cy="6093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DC11B0A-1701-41E4-976D-1913B80C4299}"/>
              </a:ext>
            </a:extLst>
          </p:cNvPr>
          <p:cNvSpPr txBox="1"/>
          <p:nvPr/>
        </p:nvSpPr>
        <p:spPr>
          <a:xfrm>
            <a:off x="8472262" y="2519338"/>
            <a:ext cx="411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5">
                    <a:lumMod val="50000"/>
                  </a:schemeClr>
                </a:solidFill>
              </a:rPr>
              <a:t>   It</a:t>
            </a:r>
            <a:r>
              <a:rPr lang="ko-KR" alt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2400" b="1" dirty="0">
                <a:solidFill>
                  <a:schemeClr val="accent5">
                    <a:lumMod val="50000"/>
                  </a:schemeClr>
                </a:solidFill>
              </a:rPr>
              <a:t>is in  the bed.</a:t>
            </a:r>
            <a:endParaRPr lang="ko-KR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500EE7-E7E4-40A5-AB4C-121BF67E4434}"/>
              </a:ext>
            </a:extLst>
          </p:cNvPr>
          <p:cNvSpPr txBox="1"/>
          <p:nvPr/>
        </p:nvSpPr>
        <p:spPr>
          <a:xfrm>
            <a:off x="8494820" y="3445851"/>
            <a:ext cx="411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5">
                    <a:lumMod val="50000"/>
                  </a:schemeClr>
                </a:solidFill>
              </a:rPr>
              <a:t>   It</a:t>
            </a:r>
            <a:r>
              <a:rPr lang="ko-KR" alt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2400" b="1" dirty="0">
                <a:solidFill>
                  <a:schemeClr val="accent5">
                    <a:lumMod val="50000"/>
                  </a:schemeClr>
                </a:solidFill>
              </a:rPr>
              <a:t>is under the table.</a:t>
            </a:r>
            <a:endParaRPr lang="ko-KR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157749-E381-472B-93FC-3F89977699B4}"/>
              </a:ext>
            </a:extLst>
          </p:cNvPr>
          <p:cNvSpPr txBox="1"/>
          <p:nvPr/>
        </p:nvSpPr>
        <p:spPr>
          <a:xfrm>
            <a:off x="8503698" y="4402486"/>
            <a:ext cx="411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5">
                    <a:lumMod val="50000"/>
                  </a:schemeClr>
                </a:solidFill>
              </a:rPr>
              <a:t>   It</a:t>
            </a:r>
            <a:r>
              <a:rPr lang="ko-KR" alt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2400" b="1" dirty="0">
                <a:solidFill>
                  <a:schemeClr val="accent5">
                    <a:lumMod val="50000"/>
                  </a:schemeClr>
                </a:solidFill>
              </a:rPr>
              <a:t>is on the chair.</a:t>
            </a:r>
            <a:endParaRPr lang="ko-KR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015183-FEE0-4344-8521-0CD3072D84AA}"/>
              </a:ext>
            </a:extLst>
          </p:cNvPr>
          <p:cNvSpPr txBox="1"/>
          <p:nvPr/>
        </p:nvSpPr>
        <p:spPr>
          <a:xfrm>
            <a:off x="8498896" y="5325154"/>
            <a:ext cx="411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5">
                    <a:lumMod val="50000"/>
                  </a:schemeClr>
                </a:solidFill>
              </a:rPr>
              <a:t>   It</a:t>
            </a:r>
            <a:r>
              <a:rPr lang="ko-KR" alt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2400" b="1" dirty="0">
                <a:solidFill>
                  <a:schemeClr val="accent5">
                    <a:lumMod val="50000"/>
                  </a:schemeClr>
                </a:solidFill>
              </a:rPr>
              <a:t>is on the cup.</a:t>
            </a:r>
            <a:endParaRPr lang="ko-KR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09B533-3864-48F8-BA3A-D661366F03B9}"/>
              </a:ext>
            </a:extLst>
          </p:cNvPr>
          <p:cNvSpPr txBox="1"/>
          <p:nvPr/>
        </p:nvSpPr>
        <p:spPr>
          <a:xfrm>
            <a:off x="9458169" y="2521160"/>
            <a:ext cx="5813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on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A6E330C-3135-48E1-8786-CBFEDE79CF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4932" y="2532788"/>
            <a:ext cx="433999" cy="46166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540B61B-784A-433C-89E5-9503C4B14D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7392" y="4423464"/>
            <a:ext cx="433999" cy="46166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C53B328F-96F1-4014-9124-7DA2D29B23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7195" y="5377042"/>
            <a:ext cx="433999" cy="46166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8C4DD70-4AEF-413E-96A5-775B3547457F}"/>
              </a:ext>
            </a:extLst>
          </p:cNvPr>
          <p:cNvSpPr txBox="1"/>
          <p:nvPr/>
        </p:nvSpPr>
        <p:spPr>
          <a:xfrm>
            <a:off x="9458169" y="4402486"/>
            <a:ext cx="24606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under </a:t>
            </a:r>
            <a:r>
              <a:rPr lang="en-US" altLang="ko-KR" sz="2400" b="1" dirty="0">
                <a:solidFill>
                  <a:schemeClr val="accent5">
                    <a:lumMod val="50000"/>
                  </a:schemeClr>
                </a:solidFill>
              </a:rPr>
              <a:t>the chair.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28DE9D-C7F4-46EE-97A8-31338F4173D4}"/>
              </a:ext>
            </a:extLst>
          </p:cNvPr>
          <p:cNvSpPr txBox="1"/>
          <p:nvPr/>
        </p:nvSpPr>
        <p:spPr>
          <a:xfrm>
            <a:off x="9495159" y="5327012"/>
            <a:ext cx="4567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in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9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자르기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223</Words>
  <Application>Microsoft Office PowerPoint</Application>
  <PresentationFormat>와이드스크린</PresentationFormat>
  <Paragraphs>48</Paragraphs>
  <Slides>11</Slides>
  <Notes>0</Notes>
  <HiddenSlides>0</HiddenSlides>
  <MMClips>9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HY견고딕</vt:lpstr>
      <vt:lpstr>HY헤드라인M</vt:lpstr>
      <vt:lpstr>돋움</vt:lpstr>
      <vt:lpstr>맑은 고딕</vt:lpstr>
      <vt:lpstr>Arial</vt:lpstr>
      <vt:lpstr>Franklin Gothic Book</vt:lpstr>
      <vt:lpstr>Office 테마</vt:lpstr>
      <vt:lpstr>1_Office 테마</vt:lpstr>
      <vt:lpstr>자르기</vt:lpstr>
      <vt:lpstr>PowerPoint 프레젠테이션</vt:lpstr>
      <vt:lpstr>PowerPoint 프레젠테이션</vt:lpstr>
      <vt:lpstr>PowerPoint 프레젠테이션</vt:lpstr>
      <vt:lpstr>PowerPoint 프레젠테이션</vt:lpstr>
      <vt:lpstr>그림이 나타내는 위치에 맞게 길을 따라간 후, 어구를 완성해 봅시다.</vt:lpstr>
      <vt:lpstr>각 물건의 위치를 나타내는 문장의 번호를 빈칸에 써 봅시다.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Administrator</cp:lastModifiedBy>
  <cp:revision>24</cp:revision>
  <dcterms:created xsi:type="dcterms:W3CDTF">2020-06-22T00:20:07Z</dcterms:created>
  <dcterms:modified xsi:type="dcterms:W3CDTF">2020-06-26T06:49:11Z</dcterms:modified>
</cp:coreProperties>
</file>