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57" r:id="rId5"/>
    <p:sldId id="258" r:id="rId6"/>
    <p:sldId id="291" r:id="rId7"/>
    <p:sldId id="290" r:id="rId8"/>
    <p:sldId id="300" r:id="rId9"/>
    <p:sldId id="301" r:id="rId10"/>
    <p:sldId id="293" r:id="rId11"/>
    <p:sldId id="303" r:id="rId12"/>
    <p:sldId id="305" r:id="rId13"/>
    <p:sldId id="306" r:id="rId14"/>
    <p:sldId id="307" r:id="rId15"/>
    <p:sldId id="308" r:id="rId16"/>
    <p:sldId id="298" r:id="rId17"/>
    <p:sldId id="299" r:id="rId18"/>
    <p:sldId id="289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9D5F4"/>
    <a:srgbClr val="4A3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ADC096-9FD2-4D07-B1F1-672B1C2E2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A333D73-82DA-499A-8CF5-6D06811E7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79B7F8-CEA8-4FB0-994B-FD51B021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8F947C-3E12-4F68-9A6D-57C472CF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C9AC1D-9BF6-4C31-8CFB-F4ACB909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88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0BD290-DF6E-44A6-9239-4CAAC29E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E1B793C-9863-483C-9537-F7DF4CFA7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4A81ED-897A-42E7-99C0-E9ACE77E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7EF0CE-8A45-427F-8172-133F950A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5CBDCA-16FC-4121-988D-EA7571BC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05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A26B72B-ACCE-4480-8D40-AAF52F4BD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0C9960-6371-478B-850E-7A69C5FFD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F5AE70-8950-46DB-A125-216CA18F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85973B-C9EB-4722-B790-81A87D4A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7D2FC2-F78E-4B18-B47B-59517AE9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39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28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361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13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48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578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189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684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37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905E53-940D-4ADF-8B7F-EEBD8D8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0E2D9D-85F0-410D-AA2B-8DE4A1EA4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8D152B-9736-4D8B-BB91-7B59AAFF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42DADC-6B4E-4659-B0C0-D7D6BDF9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BE7979-A846-4142-9F85-F9758F9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919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424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29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604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95345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40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7801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04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66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94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D61A1B-F191-4718-94DE-F0D91DF5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3C7BF0-C2E6-44BD-AC84-77A851B79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2E15F8-4BBF-47BC-A668-6E1DB768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1FDCED-16CB-462A-8285-05C7B115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5F053E-82DA-48EA-B67F-842F0F98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7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7151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7827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45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7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DA1EAF-2E74-4BC0-BA45-DCCD6EC1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59538A-95A0-4164-B657-F805AB7DE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901465B-40FF-4513-A722-841C0AFA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026B837-8B13-4C7F-BBE9-5A141B07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078334-BAD6-4475-9F26-71ADF4E6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87604B-CFDF-4490-9385-1EF2FCA6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585B73-2CFB-4639-AF05-D8DBFE7E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3F5C48-4C3B-4C50-9866-675A4155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0BD3FE-95DB-40AC-A16E-5964819FF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8909CCB-24FB-478F-AFFF-EDE5F6B5C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0ED8C1C-6E19-4946-8240-1D5791C57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FF9944-36DF-4F7D-84F2-49A8D88C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A47731E-FAA9-4708-9F75-E9FBE43D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5F5941F-B724-4808-B6BF-D4067453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4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15A617-728D-467E-8D6D-76EEAD36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B32DA50-7F85-4EA7-B239-78DE5AD3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0C068C6-D718-490C-BE0B-B28EC509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C162831-3156-4FB8-929D-3ECC1049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66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7179BF-6BAC-4553-B681-6EFF07A8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A21100A-216A-4DB3-800A-DA005CD4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802B25-B6BD-46DF-A6B8-CC0F6428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3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AE3691-815E-4AF6-824C-11D29035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77CFD4-CE2B-4AD5-8638-468C567C1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4434B9-3093-4A70-A0F7-4166188DD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B6087C-76B1-4DEC-9D26-570A3C0A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71F1500-93FC-492D-8DA3-323811B4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863D40-A13C-4CC4-BB81-A4000B7E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3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C475FC-A4F7-4159-8D0E-9DE1485C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ABC207E-D733-4A75-99A5-7C361AB04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D10CC7D-5844-4BE7-80FE-53E9748C6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DA497E-C65D-4B75-853C-8B41F667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537549-BD8F-423F-8BBA-0A7A3826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A39937-660D-4C42-8D9E-3F3EAEAA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59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CEF3B62-972E-49CD-888E-818EB085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3CCEB1-363C-4F5F-98E8-1D426066E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F8AD72-9935-4EC0-8C80-82B40021B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21CC-1A0D-4308-AFC6-7E4F4758215D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A245EA-23C0-49E3-9AAC-10BA50E93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4D39D8-3170-43CC-A651-F57082F2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18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F7B6-05DA-499D-AC19-1FD7D98FB921}" type="datetimeFigureOut">
              <a:rPr lang="ko-KR" altLang="en-US" smtClean="0"/>
              <a:t>2020-07-13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14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1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../media/media2.mp3"/><Relationship Id="rId16" Type="http://schemas.openxmlformats.org/officeDocument/2006/relationships/image" Target="../media/image8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.xml"/><Relationship Id="rId5" Type="http://schemas.microsoft.com/office/2007/relationships/media" Target="../media/media4.mp3"/><Relationship Id="rId15" Type="http://schemas.openxmlformats.org/officeDocument/2006/relationships/image" Target="../media/image7.png"/><Relationship Id="rId10" Type="http://schemas.openxmlformats.org/officeDocument/2006/relationships/audio" Target="../media/media6.mp3"/><Relationship Id="rId19" Type="http://schemas.openxmlformats.org/officeDocument/2006/relationships/image" Target="../media/image1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media8.mp3"/><Relationship Id="rId16" Type="http://schemas.openxmlformats.org/officeDocument/2006/relationships/image" Target="../media/image23.png"/><Relationship Id="rId20" Type="http://schemas.openxmlformats.org/officeDocument/2006/relationships/image" Target="../media/image1.png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slideLayout" Target="../slideLayouts/slideLayout2.xml"/><Relationship Id="rId5" Type="http://schemas.microsoft.com/office/2007/relationships/media" Target="../media/media10.mp3"/><Relationship Id="rId15" Type="http://schemas.openxmlformats.org/officeDocument/2006/relationships/image" Target="../media/image22.png"/><Relationship Id="rId10" Type="http://schemas.openxmlformats.org/officeDocument/2006/relationships/audio" Target="../media/media12.mp3"/><Relationship Id="rId19" Type="http://schemas.openxmlformats.org/officeDocument/2006/relationships/image" Target="../media/image26.png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p3"/><Relationship Id="rId13" Type="http://schemas.openxmlformats.org/officeDocument/2006/relationships/image" Target="../media/image30.png"/><Relationship Id="rId3" Type="http://schemas.microsoft.com/office/2007/relationships/media" Target="../media/media14.mp3"/><Relationship Id="rId7" Type="http://schemas.microsoft.com/office/2007/relationships/media" Target="../media/media16.mp3"/><Relationship Id="rId12" Type="http://schemas.openxmlformats.org/officeDocument/2006/relationships/image" Target="../media/image29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openxmlformats.org/officeDocument/2006/relationships/image" Target="../media/image28.png"/><Relationship Id="rId5" Type="http://schemas.microsoft.com/office/2007/relationships/media" Target="../media/media15.mp3"/><Relationship Id="rId10" Type="http://schemas.openxmlformats.org/officeDocument/2006/relationships/image" Target="../media/image27.png"/><Relationship Id="rId4" Type="http://schemas.openxmlformats.org/officeDocument/2006/relationships/audio" Target="../media/media1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C75F78-561D-43CC-A5C8-D4DA9AD7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Q2e_03_RW_U04_Q_Classroom (1)">
            <a:hlinkClick r:id="" action="ppaction://media"/>
            <a:extLst>
              <a:ext uri="{FF2B5EF4-FFF2-40B4-BE49-F238E27FC236}">
                <a16:creationId xmlns:a16="http://schemas.microsoft.com/office/drawing/2014/main" id="{DE021A7C-17C1-45F5-974F-AF96F9D0F022}"/>
              </a:ext>
            </a:extLst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3771900"/>
            <a:ext cx="609600" cy="609600"/>
          </a:xfr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113C821-21F4-4D1F-A8F5-C4C2B59D02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돋움" panose="020B0600000101010101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D0A363-A5B6-4987-8097-96B01D34F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20" y="111416"/>
            <a:ext cx="4837603" cy="66008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4338AD-86E6-4CBE-93D6-B92B03A259E5}"/>
              </a:ext>
            </a:extLst>
          </p:cNvPr>
          <p:cNvSpPr txBox="1"/>
          <p:nvPr/>
        </p:nvSpPr>
        <p:spPr>
          <a:xfrm>
            <a:off x="6209203" y="1681867"/>
            <a:ext cx="5629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돋움" panose="020B0600000101010101" pitchFamily="50" charset="-127"/>
                <a:cs typeface="+mn-cs"/>
              </a:rPr>
              <a:t>Lesson 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돋움" panose="020B0600000101010101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돋움" panose="020B0600000101010101" pitchFamily="50" charset="-127"/>
                <a:cs typeface="+mn-cs"/>
              </a:rPr>
              <a:t>What Time Is It?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돋움" panose="020B0600000101010101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prstClr val="black"/>
                </a:solidFill>
                <a:latin typeface="Franklin Gothic Book" panose="020B0503020102020204"/>
                <a:ea typeface="돋움" panose="020B0600000101010101" pitchFamily="50" charset="-127"/>
              </a:rPr>
              <a:t>3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돋움" panose="020B0600000101010101" pitchFamily="50" charset="-127"/>
                <a:cs typeface="+mn-cs"/>
              </a:rPr>
              <a:t>차시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5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8"/>
    </mc:Choice>
    <mc:Fallback xmlns="">
      <p:transition spd="slow" advTm="12738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AC43ACC-FC79-4E4A-9F5D-F15BCE88A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338" y="913260"/>
            <a:ext cx="5833382" cy="5588493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E4E06A2-5714-4786-9700-3CBB77FA1ED0}"/>
              </a:ext>
            </a:extLst>
          </p:cNvPr>
          <p:cNvSpPr/>
          <p:nvPr/>
        </p:nvSpPr>
        <p:spPr>
          <a:xfrm>
            <a:off x="9650026" y="3597676"/>
            <a:ext cx="417250" cy="3994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F2701F0-C456-4842-A54C-673C4A2D83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50058" cy="743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Play Together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7FFF58C-C490-4949-850D-068E6DDE7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319" y="6060905"/>
            <a:ext cx="1880216" cy="2259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CD73284-90EC-4E31-8867-B486265A2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115" y="4330164"/>
            <a:ext cx="1423868" cy="22596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B4EB0FF-FDB6-40E6-A5AC-69EBBADD9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950" y="2239184"/>
            <a:ext cx="1530771" cy="22596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CF2C685-340A-4402-908A-EC7150AD4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223" y="6075478"/>
            <a:ext cx="1646179" cy="225965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8FAACEB0-59A5-4529-9962-02680F276689}"/>
              </a:ext>
            </a:extLst>
          </p:cNvPr>
          <p:cNvGrpSpPr/>
          <p:nvPr/>
        </p:nvGrpSpPr>
        <p:grpSpPr>
          <a:xfrm>
            <a:off x="765981" y="2264134"/>
            <a:ext cx="2516143" cy="4037309"/>
            <a:chOff x="474176" y="1115240"/>
            <a:chExt cx="2516143" cy="4037309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BDC303A5-C2BB-460C-8264-11831F40E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176" y="1115240"/>
              <a:ext cx="2302381" cy="400051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B7F6CA-3EAE-4C42-982E-E07E358F1B64}"/>
                </a:ext>
              </a:extLst>
            </p:cNvPr>
            <p:cNvSpPr txBox="1"/>
            <p:nvPr/>
          </p:nvSpPr>
          <p:spPr>
            <a:xfrm>
              <a:off x="522326" y="1705451"/>
              <a:ext cx="2467993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000" dirty="0"/>
                <a:t>time for breakfast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school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lunch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dinner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bed</a:t>
              </a:r>
            </a:p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BBD0337-3DCD-453D-8BF1-126B4AAEC179}"/>
              </a:ext>
            </a:extLst>
          </p:cNvPr>
          <p:cNvSpPr txBox="1"/>
          <p:nvPr/>
        </p:nvSpPr>
        <p:spPr>
          <a:xfrm>
            <a:off x="405046" y="4896034"/>
            <a:ext cx="33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v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6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38554 0.258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1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AC43ACC-FC79-4E4A-9F5D-F15BCE88A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463" y="904382"/>
            <a:ext cx="5833382" cy="5588493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E4E06A2-5714-4786-9700-3CBB77FA1ED0}"/>
              </a:ext>
            </a:extLst>
          </p:cNvPr>
          <p:cNvSpPr/>
          <p:nvPr/>
        </p:nvSpPr>
        <p:spPr>
          <a:xfrm>
            <a:off x="9641151" y="3588798"/>
            <a:ext cx="417250" cy="3994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F2701F0-C456-4842-A54C-673C4A2D83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50058" cy="743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Play Together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83DADA6-B1B2-4212-B46A-1DD67DB8A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25" y="4367023"/>
            <a:ext cx="1423868" cy="2259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50793E1-1CE9-40FE-A7FA-81467D6E3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442" y="2237500"/>
            <a:ext cx="1557404" cy="22596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8FB4599-73C0-44AE-9823-37A48B2C2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735" y="6066600"/>
            <a:ext cx="1646179" cy="225965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9B4917F3-B5D2-4343-AD2F-10A0233FBDB3}"/>
              </a:ext>
            </a:extLst>
          </p:cNvPr>
          <p:cNvGrpSpPr/>
          <p:nvPr/>
        </p:nvGrpSpPr>
        <p:grpSpPr>
          <a:xfrm>
            <a:off x="757106" y="2255256"/>
            <a:ext cx="2516143" cy="4037309"/>
            <a:chOff x="474176" y="1115240"/>
            <a:chExt cx="2516143" cy="403730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E28D7644-DA0A-40C5-9FCD-8191FEC06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176" y="1115240"/>
              <a:ext cx="2302381" cy="40005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1FA964-C433-4C35-A074-239D66C38B24}"/>
                </a:ext>
              </a:extLst>
            </p:cNvPr>
            <p:cNvSpPr txBox="1"/>
            <p:nvPr/>
          </p:nvSpPr>
          <p:spPr>
            <a:xfrm>
              <a:off x="522326" y="1705451"/>
              <a:ext cx="2467993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000" dirty="0"/>
                <a:t>time for breakfast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school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lunch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dinner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 err="1"/>
                <a:t>ime</a:t>
              </a:r>
              <a:r>
                <a:rPr lang="en-US" sz="2000" dirty="0"/>
                <a:t> for bed</a:t>
              </a:r>
            </a:p>
            <a:p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3C1050-5512-4739-A13D-D13C6319EF4B}"/>
              </a:ext>
            </a:extLst>
          </p:cNvPr>
          <p:cNvSpPr txBox="1"/>
          <p:nvPr/>
        </p:nvSpPr>
        <p:spPr>
          <a:xfrm>
            <a:off x="352408" y="4279951"/>
            <a:ext cx="33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v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20859 -0.260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0" y="-1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AC43ACC-FC79-4E4A-9F5D-F15BCE88A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584" y="904382"/>
            <a:ext cx="5833382" cy="5588493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E4E06A2-5714-4786-9700-3CBB77FA1ED0}"/>
              </a:ext>
            </a:extLst>
          </p:cNvPr>
          <p:cNvSpPr/>
          <p:nvPr/>
        </p:nvSpPr>
        <p:spPr>
          <a:xfrm>
            <a:off x="9632272" y="3588798"/>
            <a:ext cx="417250" cy="3994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F2701F0-C456-4842-A54C-673C4A2D83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50058" cy="743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Play Together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9ECA2C1-0E10-44E2-B849-A6B5963A3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361" y="4321286"/>
            <a:ext cx="1423868" cy="22596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0B2952E-447F-49D9-8BF6-F709C1DA1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469" y="6066600"/>
            <a:ext cx="1646179" cy="225965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44FEA952-6433-4D68-B628-D5F80505528A}"/>
              </a:ext>
            </a:extLst>
          </p:cNvPr>
          <p:cNvGrpSpPr/>
          <p:nvPr/>
        </p:nvGrpSpPr>
        <p:grpSpPr>
          <a:xfrm>
            <a:off x="748227" y="2255256"/>
            <a:ext cx="2516143" cy="4037309"/>
            <a:chOff x="474176" y="1115240"/>
            <a:chExt cx="2516143" cy="403730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80676227-CB7A-4F0A-A61F-A78AF36CA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176" y="1115240"/>
              <a:ext cx="2302381" cy="40005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2EB0BA-1316-4F4C-B9C2-B42CF2884191}"/>
                </a:ext>
              </a:extLst>
            </p:cNvPr>
            <p:cNvSpPr txBox="1"/>
            <p:nvPr/>
          </p:nvSpPr>
          <p:spPr>
            <a:xfrm>
              <a:off x="522326" y="1705451"/>
              <a:ext cx="2467993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000" dirty="0"/>
                <a:t>time for breakfast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school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lunch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dinner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bed</a:t>
              </a:r>
            </a:p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16AE53-F064-41FC-AADA-C99D56656D08}"/>
              </a:ext>
            </a:extLst>
          </p:cNvPr>
          <p:cNvSpPr txBox="1"/>
          <p:nvPr/>
        </p:nvSpPr>
        <p:spPr>
          <a:xfrm>
            <a:off x="387292" y="5487314"/>
            <a:ext cx="33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v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4.81481E-6 L -0.4569 0.01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1" y="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AC43ACC-FC79-4E4A-9F5D-F15BCE88A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566" y="904382"/>
            <a:ext cx="5833382" cy="5588493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E4E06A2-5714-4786-9700-3CBB77FA1ED0}"/>
              </a:ext>
            </a:extLst>
          </p:cNvPr>
          <p:cNvSpPr/>
          <p:nvPr/>
        </p:nvSpPr>
        <p:spPr>
          <a:xfrm>
            <a:off x="9126245" y="3588798"/>
            <a:ext cx="417250" cy="3994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F2701F0-C456-4842-A54C-673C4A2D83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50058" cy="743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Play Together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F4DFDBF-65CE-4DB4-A7F5-C5D0BEF04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451" y="6066600"/>
            <a:ext cx="1646179" cy="22596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EE3E320-71EC-41AF-AEAB-233EC25D7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3162" y="3482642"/>
            <a:ext cx="2920052" cy="2773131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96FBBE17-B394-483B-A688-201DF609DA14}"/>
              </a:ext>
            </a:extLst>
          </p:cNvPr>
          <p:cNvGrpSpPr/>
          <p:nvPr/>
        </p:nvGrpSpPr>
        <p:grpSpPr>
          <a:xfrm>
            <a:off x="677209" y="2255256"/>
            <a:ext cx="2516143" cy="4037309"/>
            <a:chOff x="474176" y="1115240"/>
            <a:chExt cx="2516143" cy="4037309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31CAA85B-6387-40F5-9642-16656F1C3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176" y="1115240"/>
              <a:ext cx="2302381" cy="400051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C0DEE3-829D-4AA5-901B-E9E58888B649}"/>
                </a:ext>
              </a:extLst>
            </p:cNvPr>
            <p:cNvSpPr txBox="1"/>
            <p:nvPr/>
          </p:nvSpPr>
          <p:spPr>
            <a:xfrm>
              <a:off x="522326" y="1705451"/>
              <a:ext cx="2467993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000" dirty="0"/>
                <a:t>time for breakfast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school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lunch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dinner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bed</a:t>
              </a:r>
            </a:p>
            <a:p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E632659-004C-4780-8C0F-539F1E512A3B}"/>
              </a:ext>
            </a:extLst>
          </p:cNvPr>
          <p:cNvSpPr txBox="1"/>
          <p:nvPr/>
        </p:nvSpPr>
        <p:spPr>
          <a:xfrm>
            <a:off x="299145" y="3671994"/>
            <a:ext cx="33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v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16836 0.2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1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1004124-C5DE-4F1A-811F-C33368CE5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26" y="1578831"/>
            <a:ext cx="7324725" cy="14287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9A3D8EC-549C-4A58-A83E-5D10C9EE8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764" y="3267649"/>
            <a:ext cx="7839075" cy="14668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0ED5D74-10D8-40C2-A65A-CEEE49C55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817" y="5032827"/>
            <a:ext cx="7677150" cy="1504950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384D36DE-930B-4153-BA1E-0C49D35BB7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11827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정</a:t>
            </a:r>
            <a:r>
              <a:rPr lang="ko-KR" altLang="en-US" sz="5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리</a:t>
            </a:r>
            <a:r>
              <a:rPr lang="ko-KR" alt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하</a:t>
            </a:r>
            <a:r>
              <a:rPr lang="ko-KR" altLang="en-US" sz="5400" b="1" dirty="0">
                <a:solidFill>
                  <a:srgbClr val="F9D5F4"/>
                </a:solidFill>
              </a:rPr>
              <a:t>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09B533-3864-48F8-BA3A-D661366F03B9}"/>
              </a:ext>
            </a:extLst>
          </p:cNvPr>
          <p:cNvSpPr txBox="1"/>
          <p:nvPr/>
        </p:nvSpPr>
        <p:spPr>
          <a:xfrm>
            <a:off x="4874332" y="2334849"/>
            <a:ext cx="33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v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F6595D-5DDE-4BB0-9316-C89834C59177}"/>
              </a:ext>
            </a:extLst>
          </p:cNvPr>
          <p:cNvSpPr txBox="1"/>
          <p:nvPr/>
        </p:nvSpPr>
        <p:spPr>
          <a:xfrm>
            <a:off x="4844739" y="3397621"/>
            <a:ext cx="33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v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2BF227-66AE-43FB-98EE-3D0FBDDEBA9F}"/>
              </a:ext>
            </a:extLst>
          </p:cNvPr>
          <p:cNvSpPr txBox="1"/>
          <p:nvPr/>
        </p:nvSpPr>
        <p:spPr>
          <a:xfrm>
            <a:off x="4960152" y="5800501"/>
            <a:ext cx="33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v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84D36DE-930B-4153-BA1E-0C49D35BB7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11827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400" b="1" dirty="0">
                <a:solidFill>
                  <a:srgbClr val="FFFF00"/>
                </a:solidFill>
              </a:rPr>
              <a:t>도</a:t>
            </a:r>
            <a:r>
              <a:rPr lang="ko-KR" altLang="en-US" sz="5400" b="1" dirty="0">
                <a:solidFill>
                  <a:srgbClr val="FFC000"/>
                </a:solidFill>
              </a:rPr>
              <a:t>전</a:t>
            </a:r>
            <a:r>
              <a:rPr lang="en-US" altLang="ko-KR" sz="5400" b="1" dirty="0">
                <a:solidFill>
                  <a:srgbClr val="FF0000"/>
                </a:solidFill>
              </a:rPr>
              <a:t>!</a:t>
            </a:r>
            <a:r>
              <a:rPr lang="en-US" altLang="ko-KR" sz="5400" b="1" dirty="0">
                <a:solidFill>
                  <a:schemeClr val="bg1"/>
                </a:solidFill>
              </a:rPr>
              <a:t> </a:t>
            </a:r>
            <a:r>
              <a:rPr lang="ko-KR" altLang="en-US" sz="5400" b="1" dirty="0">
                <a:solidFill>
                  <a:schemeClr val="bg1"/>
                </a:solidFill>
              </a:rPr>
              <a:t>나도 할 수 있어요</a:t>
            </a:r>
            <a:r>
              <a:rPr lang="en-US" altLang="ko-KR" sz="5400" b="1" dirty="0">
                <a:solidFill>
                  <a:schemeClr val="bg1"/>
                </a:solidFill>
              </a:rPr>
              <a:t>!!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D8ECBF55-0B27-42AE-BC0F-23ADC94CBDD4}"/>
              </a:ext>
            </a:extLst>
          </p:cNvPr>
          <p:cNvGrpSpPr>
            <a:grpSpLocks/>
          </p:cNvGrpSpPr>
          <p:nvPr/>
        </p:nvGrpSpPr>
        <p:grpSpPr bwMode="auto">
          <a:xfrm>
            <a:off x="625955" y="4124560"/>
            <a:ext cx="10687687" cy="1147954"/>
            <a:chOff x="295" y="854"/>
            <a:chExt cx="4900" cy="472"/>
          </a:xfrm>
          <a:solidFill>
            <a:schemeClr val="tx2">
              <a:lumMod val="90000"/>
            </a:schemeClr>
          </a:solidFill>
        </p:grpSpPr>
        <p:sp>
          <p:nvSpPr>
            <p:cNvPr id="7" name="AutoShape 23">
              <a:extLst>
                <a:ext uri="{FF2B5EF4-FFF2-40B4-BE49-F238E27FC236}">
                  <a16:creationId xmlns:a16="http://schemas.microsoft.com/office/drawing/2014/main" id="{5BE3D95C-3585-4C33-8294-F80020EAE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899"/>
              <a:ext cx="4492" cy="42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ko-KR" altLang="en-US" sz="3600" dirty="0"/>
                <a:t>다음 화면 보며 어구 읽고 쓰기</a:t>
              </a:r>
              <a:endParaRPr lang="en-US" altLang="ko-KR" sz="34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 Box 24">
              <a:extLst>
                <a:ext uri="{FF2B5EF4-FFF2-40B4-BE49-F238E27FC236}">
                  <a16:creationId xmlns:a16="http://schemas.microsoft.com/office/drawing/2014/main" id="{A264B08F-B492-4242-81E4-5E4C1F4D3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854"/>
              <a:ext cx="372" cy="3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50000"/>
                </a:spcBef>
                <a:defRPr/>
              </a:pPr>
              <a:r>
                <a:rPr lang="en-US" altLang="ko-KR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2</a:t>
              </a: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:a16="http://schemas.microsoft.com/office/drawing/2014/main" id="{3CDE9A77-D28F-4AEA-8B58-BFDBCC5EDE96}"/>
              </a:ext>
            </a:extLst>
          </p:cNvPr>
          <p:cNvGrpSpPr>
            <a:grpSpLocks/>
          </p:cNvGrpSpPr>
          <p:nvPr/>
        </p:nvGrpSpPr>
        <p:grpSpPr bwMode="auto">
          <a:xfrm>
            <a:off x="579984" y="2070865"/>
            <a:ext cx="10733492" cy="1150386"/>
            <a:chOff x="295" y="854"/>
            <a:chExt cx="4921" cy="473"/>
          </a:xfrm>
          <a:solidFill>
            <a:schemeClr val="tx2">
              <a:lumMod val="90000"/>
            </a:schemeClr>
          </a:solidFill>
        </p:grpSpPr>
        <p:sp>
          <p:nvSpPr>
            <p:cNvPr id="10" name="AutoShape 23">
              <a:extLst>
                <a:ext uri="{FF2B5EF4-FFF2-40B4-BE49-F238E27FC236}">
                  <a16:creationId xmlns:a16="http://schemas.microsoft.com/office/drawing/2014/main" id="{0445C55A-7407-44DB-BDBB-72383E603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" y="900"/>
              <a:ext cx="4565" cy="42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ko-KR" altLang="en-US" sz="3200" dirty="0"/>
                <a:t>교과서 </a:t>
              </a:r>
              <a:r>
                <a:rPr lang="en-US" altLang="ko-KR" sz="3200" dirty="0"/>
                <a:t>67</a:t>
              </a:r>
              <a:r>
                <a:rPr lang="ko-KR" altLang="en-US" sz="3200" dirty="0"/>
                <a:t>쪽 </a:t>
              </a:r>
              <a:r>
                <a:rPr lang="en-US" altLang="ko-KR" sz="3200" b="1" dirty="0">
                  <a:solidFill>
                    <a:srgbClr val="00B050"/>
                  </a:solidFill>
                </a:rPr>
                <a:t>P</a:t>
              </a:r>
              <a:r>
                <a:rPr lang="en-US" altLang="ko-KR" sz="3200" dirty="0"/>
                <a:t>oint </a:t>
              </a:r>
              <a:r>
                <a:rPr lang="en-US" altLang="ko-KR" sz="3200" b="1" dirty="0">
                  <a:solidFill>
                    <a:srgbClr val="E444DC"/>
                  </a:solidFill>
                </a:rPr>
                <a:t>C</a:t>
              </a:r>
              <a:r>
                <a:rPr lang="en-US" altLang="ko-KR" sz="3200" dirty="0"/>
                <a:t>heck</a:t>
              </a:r>
              <a:r>
                <a:rPr lang="en-US" altLang="ko-KR" sz="2000" dirty="0"/>
                <a:t>(</a:t>
              </a:r>
              <a:r>
                <a:rPr lang="ko-KR" altLang="en-US" sz="2000" dirty="0"/>
                <a:t>포인트 체크</a:t>
              </a:r>
              <a:r>
                <a:rPr lang="en-US" altLang="ko-KR" sz="2000" dirty="0"/>
                <a:t>)</a:t>
              </a:r>
              <a:r>
                <a:rPr lang="ko-KR" altLang="en-US" sz="2000" dirty="0"/>
                <a:t> </a:t>
              </a:r>
              <a:r>
                <a:rPr lang="ko-KR" altLang="en-US" sz="3200" dirty="0"/>
                <a:t>풀기</a:t>
              </a:r>
              <a:endParaRPr lang="en-US" altLang="ko-KR" sz="34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C7FA1EED-50D8-4E66-B8D1-762814AFA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854"/>
              <a:ext cx="372" cy="3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50000"/>
                </a:spcBef>
                <a:defRPr/>
              </a:pPr>
              <a:r>
                <a:rPr lang="en-US" altLang="ko-KR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1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9754CF8E-1CB3-4E69-BA22-2CE631C4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746" y="3027285"/>
            <a:ext cx="5885889" cy="34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18516 -0.325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7525FD-A9F5-4F8A-8B59-0470DDCB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95300"/>
            <a:ext cx="11315700" cy="59436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이 영상에 사용한 교과서의 지문</a:t>
            </a:r>
            <a:r>
              <a:rPr lang="en-US" altLang="ko-KR" sz="4000" dirty="0"/>
              <a:t>, </a:t>
            </a:r>
            <a:r>
              <a:rPr lang="ko-KR" altLang="en-US" sz="4000" dirty="0"/>
              <a:t>삽화</a:t>
            </a:r>
            <a:r>
              <a:rPr lang="en-US" altLang="ko-KR" sz="4000" dirty="0"/>
              <a:t>, </a:t>
            </a:r>
            <a:r>
              <a:rPr lang="ko-KR" altLang="en-US" sz="4000" dirty="0"/>
              <a:t>음원</a:t>
            </a:r>
            <a:r>
              <a:rPr lang="en-US" altLang="ko-KR" sz="4000" dirty="0"/>
              <a:t>,</a:t>
            </a:r>
            <a:r>
              <a:rPr lang="ko-KR" altLang="en-US" sz="4000" dirty="0"/>
              <a:t> 영상 등 </a:t>
            </a:r>
            <a:endParaRPr lang="en-US" altLang="ko-KR" sz="4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모든 교과서 자료는 </a:t>
            </a:r>
            <a:r>
              <a:rPr lang="en-US" altLang="ko-KR" sz="4000" dirty="0"/>
              <a:t>(</a:t>
            </a:r>
            <a:r>
              <a:rPr lang="ko-KR" altLang="en-US" sz="4000" dirty="0"/>
              <a:t>주</a:t>
            </a:r>
            <a:r>
              <a:rPr lang="en-US" altLang="ko-KR" sz="4000" dirty="0"/>
              <a:t>)</a:t>
            </a:r>
            <a:r>
              <a:rPr lang="ko-KR" altLang="en-US" sz="4000" dirty="0"/>
              <a:t>천재교육에 저작재산권이 있습니다</a:t>
            </a:r>
            <a:r>
              <a:rPr lang="en-US" altLang="ko-KR" sz="4000" dirty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이 영상의 저작재산권은 제작자에게 있습니다</a:t>
            </a:r>
            <a:endParaRPr lang="en-US" altLang="ko-KR" sz="4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이 영상은 각 초등학교에서 수업에 사용할 수 있습니다</a:t>
            </a:r>
            <a:r>
              <a:rPr lang="en-US" altLang="ko-KR" sz="4000" dirty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이 외의 방법과 목적으로 이 영상을 사용하거나 </a:t>
            </a:r>
            <a:endParaRPr lang="en-US" altLang="ko-KR" sz="4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일부 또는 전부를 저장 장치에 저장하거나</a:t>
            </a:r>
            <a:r>
              <a:rPr lang="en-US" altLang="ko-KR" sz="4000" dirty="0"/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일부 또는 전부를 다른 자료에 사용하는 것은 </a:t>
            </a:r>
            <a:endParaRPr lang="en-US" altLang="ko-KR" sz="4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저작권법에 위배될 수 있음을 알려드립니다</a:t>
            </a:r>
          </a:p>
        </p:txBody>
      </p:sp>
    </p:spTree>
    <p:extLst>
      <p:ext uri="{BB962C8B-B14F-4D97-AF65-F5344CB8AC3E}">
        <p14:creationId xmlns:p14="http://schemas.microsoft.com/office/powerpoint/2010/main" val="40825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8"/>
    </mc:Choice>
    <mc:Fallback xmlns="">
      <p:transition spd="slow" advTm="76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84D36DE-930B-4153-BA1E-0C49D35BB7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11827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400" b="1" dirty="0">
                <a:solidFill>
                  <a:schemeClr val="bg1"/>
                </a:solidFill>
              </a:rPr>
              <a:t>공부할</a:t>
            </a:r>
            <a:r>
              <a:rPr lang="en-US" altLang="ko-KR" sz="5400" b="1" dirty="0">
                <a:solidFill>
                  <a:schemeClr val="bg1"/>
                </a:solidFill>
              </a:rPr>
              <a:t> </a:t>
            </a:r>
            <a:r>
              <a:rPr lang="ko-KR" altLang="en-US" sz="5400" b="1" dirty="0">
                <a:solidFill>
                  <a:schemeClr val="bg1"/>
                </a:solidFill>
              </a:rPr>
              <a:t>내용</a:t>
            </a: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D8ECBF55-0B27-42AE-BC0F-23ADC94CBDD4}"/>
              </a:ext>
            </a:extLst>
          </p:cNvPr>
          <p:cNvGrpSpPr>
            <a:grpSpLocks/>
          </p:cNvGrpSpPr>
          <p:nvPr/>
        </p:nvGrpSpPr>
        <p:grpSpPr bwMode="auto">
          <a:xfrm>
            <a:off x="625955" y="4124560"/>
            <a:ext cx="10687687" cy="1147954"/>
            <a:chOff x="295" y="854"/>
            <a:chExt cx="4900" cy="472"/>
          </a:xfrm>
          <a:solidFill>
            <a:schemeClr val="tx2">
              <a:lumMod val="90000"/>
            </a:schemeClr>
          </a:solidFill>
        </p:grpSpPr>
        <p:sp>
          <p:nvSpPr>
            <p:cNvPr id="7" name="AutoShape 23">
              <a:extLst>
                <a:ext uri="{FF2B5EF4-FFF2-40B4-BE49-F238E27FC236}">
                  <a16:creationId xmlns:a16="http://schemas.microsoft.com/office/drawing/2014/main" id="{5BE3D95C-3585-4C33-8294-F80020EAE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899"/>
              <a:ext cx="4492" cy="42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1">
                <a:defRPr/>
              </a:pPr>
              <a:r>
                <a:rPr lang="ko-KR" altLang="en-US" sz="3400" b="1" dirty="0">
                  <a:solidFill>
                    <a:schemeClr val="tx2"/>
                  </a:solidFill>
                </a:rPr>
                <a:t>무엇을 할 시간인지 나타내는 어구 읽고 쓰기</a:t>
              </a:r>
              <a:endParaRPr lang="en-US" altLang="ko-KR" sz="34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 Box 24">
              <a:extLst>
                <a:ext uri="{FF2B5EF4-FFF2-40B4-BE49-F238E27FC236}">
                  <a16:creationId xmlns:a16="http://schemas.microsoft.com/office/drawing/2014/main" id="{A264B08F-B492-4242-81E4-5E4C1F4D3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854"/>
              <a:ext cx="372" cy="3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50000"/>
                </a:spcBef>
                <a:defRPr/>
              </a:pPr>
              <a:r>
                <a:rPr lang="en-US" altLang="ko-KR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2</a:t>
              </a: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:a16="http://schemas.microsoft.com/office/drawing/2014/main" id="{3CDE9A77-D28F-4AEA-8B58-BFDBCC5EDE96}"/>
              </a:ext>
            </a:extLst>
          </p:cNvPr>
          <p:cNvGrpSpPr>
            <a:grpSpLocks/>
          </p:cNvGrpSpPr>
          <p:nvPr/>
        </p:nvGrpSpPr>
        <p:grpSpPr bwMode="auto">
          <a:xfrm>
            <a:off x="579984" y="2070865"/>
            <a:ext cx="10733492" cy="1150386"/>
            <a:chOff x="295" y="854"/>
            <a:chExt cx="4921" cy="473"/>
          </a:xfrm>
          <a:solidFill>
            <a:schemeClr val="tx2">
              <a:lumMod val="90000"/>
            </a:schemeClr>
          </a:solidFill>
        </p:grpSpPr>
        <p:sp>
          <p:nvSpPr>
            <p:cNvPr id="10" name="AutoShape 23">
              <a:extLst>
                <a:ext uri="{FF2B5EF4-FFF2-40B4-BE49-F238E27FC236}">
                  <a16:creationId xmlns:a16="http://schemas.microsoft.com/office/drawing/2014/main" id="{0445C55A-7407-44DB-BDBB-72383E603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" y="900"/>
              <a:ext cx="4565" cy="42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1">
                <a:defRPr/>
              </a:pPr>
              <a:r>
                <a:rPr lang="ko-KR" altLang="en-US" sz="3400" b="1" dirty="0">
                  <a:solidFill>
                    <a:schemeClr val="tx2"/>
                  </a:solidFill>
                </a:rPr>
                <a:t>무엇을</a:t>
              </a:r>
              <a:r>
                <a:rPr lang="en-US" altLang="ko-KR" sz="3400" b="1" dirty="0">
                  <a:solidFill>
                    <a:schemeClr val="tx2"/>
                  </a:solidFill>
                </a:rPr>
                <a:t> </a:t>
              </a:r>
              <a:r>
                <a:rPr lang="ko-KR" altLang="en-US" sz="3400" b="1" dirty="0">
                  <a:solidFill>
                    <a:schemeClr val="tx2"/>
                  </a:solidFill>
                </a:rPr>
                <a:t>할 시간인지 나타내는 문장 읽기</a:t>
              </a:r>
              <a:endParaRPr lang="en-US" altLang="ko-KR" sz="34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C7FA1EED-50D8-4E66-B8D1-762814AFA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854"/>
              <a:ext cx="372" cy="3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50000"/>
                </a:spcBef>
                <a:defRPr/>
              </a:pPr>
              <a:r>
                <a:rPr lang="en-US" altLang="ko-KR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4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8FFE592-5026-4244-AD7D-FB08F2218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4" y="-13628"/>
            <a:ext cx="12015831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9C314DF-7C5E-4D2F-9B73-3B65984114EB}"/>
              </a:ext>
            </a:extLst>
          </p:cNvPr>
          <p:cNvSpPr/>
          <p:nvPr/>
        </p:nvSpPr>
        <p:spPr>
          <a:xfrm>
            <a:off x="1220105" y="925083"/>
            <a:ext cx="1875433" cy="4399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C7F39D-61B5-4DB3-88A5-2CE1699D6308}"/>
              </a:ext>
            </a:extLst>
          </p:cNvPr>
          <p:cNvSpPr/>
          <p:nvPr/>
        </p:nvSpPr>
        <p:spPr>
          <a:xfrm>
            <a:off x="1152993" y="3902225"/>
            <a:ext cx="2051601" cy="4399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FD8C6-964B-4BAF-BC7D-2BFB951A5CB3}"/>
              </a:ext>
            </a:extLst>
          </p:cNvPr>
          <p:cNvSpPr/>
          <p:nvPr/>
        </p:nvSpPr>
        <p:spPr>
          <a:xfrm>
            <a:off x="6738210" y="548027"/>
            <a:ext cx="1969562" cy="4399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8AD0C27-0FA8-405E-93E0-D795DE5DA20F}"/>
              </a:ext>
            </a:extLst>
          </p:cNvPr>
          <p:cNvSpPr/>
          <p:nvPr/>
        </p:nvSpPr>
        <p:spPr>
          <a:xfrm>
            <a:off x="6387271" y="3073521"/>
            <a:ext cx="1263489" cy="5830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B43BE06A-A10E-4040-88A7-BB8C65BE5DAA}"/>
              </a:ext>
            </a:extLst>
          </p:cNvPr>
          <p:cNvSpPr txBox="1">
            <a:spLocks/>
          </p:cNvSpPr>
          <p:nvPr/>
        </p:nvSpPr>
        <p:spPr>
          <a:xfrm>
            <a:off x="-1" y="-1465"/>
            <a:ext cx="4127384" cy="8282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Speak and  Read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DE36E2A-B175-4582-B77C-FF651C33AF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779" y="826786"/>
            <a:ext cx="11249638" cy="351352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B21280B-CB5B-430E-B4EB-FA94517138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911" y="1038532"/>
            <a:ext cx="3635361" cy="37455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7D8C358-6C68-4991-AAA7-69DC6178AA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9590" y="1056204"/>
            <a:ext cx="3473173" cy="35688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3EB6446-DB10-4F91-A36A-FFA9083648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70211" y="919210"/>
            <a:ext cx="2995395" cy="41777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39B9B12-DD27-4267-AE4F-1837800E45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57" y="4331136"/>
            <a:ext cx="11367082" cy="235457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8EE6264-C983-410B-8ACB-03A9154BBC0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58492" y="4389618"/>
            <a:ext cx="3961090" cy="83685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C6CF0CC-F98A-4870-A06F-7F7C59F1838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58492" y="5129078"/>
            <a:ext cx="3961090" cy="83685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44972107-567E-412C-B7F2-5841EDEFEC8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66881" y="5868538"/>
            <a:ext cx="3961090" cy="83685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385F897B-BFC0-4E49-98D3-704F5FFC570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62633" y="926577"/>
            <a:ext cx="2995394" cy="402762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20CEC104-593F-4103-A424-2943E16AB38A}"/>
              </a:ext>
            </a:extLst>
          </p:cNvPr>
          <p:cNvSpPr/>
          <p:nvPr/>
        </p:nvSpPr>
        <p:spPr>
          <a:xfrm>
            <a:off x="1724097" y="5304653"/>
            <a:ext cx="5255543" cy="5830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L5-6-3 speak and read_01">
            <a:hlinkClick r:id="" action="ppaction://media"/>
            <a:extLst>
              <a:ext uri="{FF2B5EF4-FFF2-40B4-BE49-F238E27FC236}">
                <a16:creationId xmlns:a16="http://schemas.microsoft.com/office/drawing/2014/main" id="{F949ED18-387E-4FB8-BA96-32FB09E425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609725" y="2133600"/>
            <a:ext cx="609600" cy="609600"/>
          </a:xfrm>
          <a:prstGeom prst="rect">
            <a:avLst/>
          </a:prstGeom>
        </p:spPr>
      </p:pic>
      <p:pic>
        <p:nvPicPr>
          <p:cNvPr id="6" name="L5-6-3 speak and read_02">
            <a:hlinkClick r:id="" action="ppaction://media"/>
            <a:extLst>
              <a:ext uri="{FF2B5EF4-FFF2-40B4-BE49-F238E27FC236}">
                <a16:creationId xmlns:a16="http://schemas.microsoft.com/office/drawing/2014/main" id="{5DF513AF-BCB1-4471-85F4-AB2393E65C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54738" y="2454275"/>
            <a:ext cx="609600" cy="609600"/>
          </a:xfrm>
          <a:prstGeom prst="rect">
            <a:avLst/>
          </a:prstGeom>
        </p:spPr>
      </p:pic>
      <p:pic>
        <p:nvPicPr>
          <p:cNvPr id="7" name="L5-6-3 speak and read_04">
            <a:hlinkClick r:id="" action="ppaction://media"/>
            <a:extLst>
              <a:ext uri="{FF2B5EF4-FFF2-40B4-BE49-F238E27FC236}">
                <a16:creationId xmlns:a16="http://schemas.microsoft.com/office/drawing/2014/main" id="{FFD7E10D-A11A-484B-A301-8D0065E0B10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7208" y="4452333"/>
            <a:ext cx="609600" cy="609600"/>
          </a:xfrm>
          <a:prstGeom prst="rect">
            <a:avLst/>
          </a:prstGeom>
        </p:spPr>
      </p:pic>
      <p:pic>
        <p:nvPicPr>
          <p:cNvPr id="9" name="L5-6-3 speak and read_05">
            <a:hlinkClick r:id="" action="ppaction://media"/>
            <a:extLst>
              <a:ext uri="{FF2B5EF4-FFF2-40B4-BE49-F238E27FC236}">
                <a16:creationId xmlns:a16="http://schemas.microsoft.com/office/drawing/2014/main" id="{64447EBD-7591-47A1-8B44-BF1C61A39BD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7208" y="5313399"/>
            <a:ext cx="609600" cy="609600"/>
          </a:xfrm>
          <a:prstGeom prst="rect">
            <a:avLst/>
          </a:prstGeom>
        </p:spPr>
      </p:pic>
      <p:pic>
        <p:nvPicPr>
          <p:cNvPr id="10" name="L5-6-3 speak and read_06">
            <a:hlinkClick r:id="" action="ppaction://media"/>
            <a:extLst>
              <a:ext uri="{FF2B5EF4-FFF2-40B4-BE49-F238E27FC236}">
                <a16:creationId xmlns:a16="http://schemas.microsoft.com/office/drawing/2014/main" id="{A107217C-C7D6-4366-BDE4-4BDBFA8D107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242591" y="6021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6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8"/>
    </mc:Choice>
    <mc:Fallback xmlns="">
      <p:transition spd="slow" advTm="7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5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오디오 3">
            <a:hlinkClick r:id="" action="ppaction://media"/>
            <a:extLst>
              <a:ext uri="{FF2B5EF4-FFF2-40B4-BE49-F238E27FC236}">
                <a16:creationId xmlns:a16="http://schemas.microsoft.com/office/drawing/2014/main" id="{96D5C8E5-7C4D-4852-B73A-D7BD7CA521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667B8971-C093-42D7-92F0-76C786181487}"/>
              </a:ext>
            </a:extLst>
          </p:cNvPr>
          <p:cNvSpPr txBox="1">
            <a:spLocks/>
          </p:cNvSpPr>
          <p:nvPr/>
        </p:nvSpPr>
        <p:spPr>
          <a:xfrm>
            <a:off x="-2" y="-1465"/>
            <a:ext cx="4509857" cy="8282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Read</a:t>
            </a:r>
            <a:r>
              <a:rPr lang="ko-KR" altLang="en-US" sz="3900" b="1" dirty="0">
                <a:solidFill>
                  <a:schemeClr val="bg1"/>
                </a:solidFill>
              </a:rPr>
              <a:t> </a:t>
            </a:r>
            <a:r>
              <a:rPr lang="en-US" altLang="ko-KR" sz="3900" b="1" dirty="0">
                <a:solidFill>
                  <a:schemeClr val="bg1"/>
                </a:solidFill>
              </a:rPr>
              <a:t>and  Number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E74D201-EAF9-4342-A1AD-6940F0A9B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15" y="826786"/>
            <a:ext cx="10142911" cy="596262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B4C73A2-D3AD-44A5-8237-EDC07AFBE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243" y="4208855"/>
            <a:ext cx="395241" cy="4215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4BC5003-30EE-451B-A0F7-EFF678FB2E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243" y="3483514"/>
            <a:ext cx="395241" cy="40114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2948068-7758-480A-A56A-C949008CD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8387" y="4889088"/>
            <a:ext cx="333097" cy="3973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A34579-6B51-484D-8258-BCB2B15B0E21}"/>
              </a:ext>
            </a:extLst>
          </p:cNvPr>
          <p:cNvSpPr txBox="1"/>
          <p:nvPr/>
        </p:nvSpPr>
        <p:spPr>
          <a:xfrm>
            <a:off x="8756333" y="2967335"/>
            <a:ext cx="26603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time for lunch</a:t>
            </a:r>
            <a:endParaRPr lang="ko-KR" altLang="en-US" sz="2400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B12861-97F9-4212-95F0-85360DB40F41}"/>
              </a:ext>
            </a:extLst>
          </p:cNvPr>
          <p:cNvSpPr txBox="1"/>
          <p:nvPr/>
        </p:nvSpPr>
        <p:spPr>
          <a:xfrm>
            <a:off x="2573687" y="5807108"/>
            <a:ext cx="26603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time for dinner</a:t>
            </a:r>
            <a:endParaRPr lang="ko-KR" altLang="en-US" sz="2400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A4C412-6C3D-4A3C-9926-599360C955F0}"/>
              </a:ext>
            </a:extLst>
          </p:cNvPr>
          <p:cNvSpPr txBox="1"/>
          <p:nvPr/>
        </p:nvSpPr>
        <p:spPr>
          <a:xfrm>
            <a:off x="93638" y="3453251"/>
            <a:ext cx="34041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time for breakfast</a:t>
            </a:r>
            <a:endParaRPr lang="ko-KR" altLang="en-US" sz="2400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DF4867-218B-45FA-AB8C-D91AC3D63521}"/>
              </a:ext>
            </a:extLst>
          </p:cNvPr>
          <p:cNvSpPr txBox="1"/>
          <p:nvPr/>
        </p:nvSpPr>
        <p:spPr>
          <a:xfrm>
            <a:off x="4700718" y="2967334"/>
            <a:ext cx="28896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time for school</a:t>
            </a:r>
            <a:endParaRPr lang="ko-KR" altLang="en-US" sz="2400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B20E04-84C1-4E59-8F8A-18D69C1064B9}"/>
              </a:ext>
            </a:extLst>
          </p:cNvPr>
          <p:cNvSpPr txBox="1"/>
          <p:nvPr/>
        </p:nvSpPr>
        <p:spPr>
          <a:xfrm>
            <a:off x="8091987" y="6216884"/>
            <a:ext cx="26603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time for bed</a:t>
            </a:r>
            <a:endParaRPr lang="ko-KR" altLang="en-US" sz="2400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574D19A-C0C6-4F77-B950-674A7E296E75}"/>
              </a:ext>
            </a:extLst>
          </p:cNvPr>
          <p:cNvSpPr/>
          <p:nvPr/>
        </p:nvSpPr>
        <p:spPr>
          <a:xfrm>
            <a:off x="4309925" y="3428999"/>
            <a:ext cx="4446407" cy="4399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EA5092F-0097-4950-8064-5E5C9D6AE8E5}"/>
              </a:ext>
            </a:extLst>
          </p:cNvPr>
          <p:cNvSpPr/>
          <p:nvPr/>
        </p:nvSpPr>
        <p:spPr>
          <a:xfrm>
            <a:off x="4309925" y="4177868"/>
            <a:ext cx="5135916" cy="4399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3195121-D35A-47AB-B120-8EB9118A083C}"/>
              </a:ext>
            </a:extLst>
          </p:cNvPr>
          <p:cNvSpPr/>
          <p:nvPr/>
        </p:nvSpPr>
        <p:spPr>
          <a:xfrm>
            <a:off x="4309925" y="4867803"/>
            <a:ext cx="3999574" cy="4399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2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8"/>
    </mc:Choice>
    <mc:Fallback xmlns="">
      <p:transition spd="slow" advTm="7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9C2651A-C776-41CE-A3B0-23674708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62" y="652389"/>
            <a:ext cx="8243567" cy="58505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06FDD06-60E0-40A7-932E-E9FFD059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236" y="652389"/>
            <a:ext cx="2946559" cy="202660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BC70B40-0227-47C1-BEC9-D1ADE98F7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198" y="2335876"/>
            <a:ext cx="2575176" cy="248352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A828156-0BBB-487E-B438-5B4F603DB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219" y="4335710"/>
            <a:ext cx="2496101" cy="23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DD3F881A-5357-4C9C-855E-0D219FF53CB3}"/>
              </a:ext>
            </a:extLst>
          </p:cNvPr>
          <p:cNvSpPr txBox="1">
            <a:spLocks/>
          </p:cNvSpPr>
          <p:nvPr/>
        </p:nvSpPr>
        <p:spPr>
          <a:xfrm>
            <a:off x="-2" y="-1465"/>
            <a:ext cx="4252405" cy="8282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Listen and Write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BB94EB-5560-4AE8-A13F-8BC6E10AB2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827" y="2361980"/>
            <a:ext cx="9879990" cy="428739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D785740-E2EF-4AB5-A709-587FA1225A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580" y="1109674"/>
            <a:ext cx="10342485" cy="116353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DC2DFAE-D6B9-4043-B283-CBC7885471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2684" y="1635017"/>
            <a:ext cx="4243526" cy="6381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D4F0CD-F053-4732-8A71-37C996E27501}"/>
              </a:ext>
            </a:extLst>
          </p:cNvPr>
          <p:cNvSpPr txBox="1"/>
          <p:nvPr/>
        </p:nvSpPr>
        <p:spPr>
          <a:xfrm>
            <a:off x="7666288" y="2451780"/>
            <a:ext cx="3084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breakfast</a:t>
            </a:r>
            <a:endParaRPr lang="ko-KR" altLang="en-US" sz="3200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5080BF-0AAF-4914-B36B-4849914139DD}"/>
              </a:ext>
            </a:extLst>
          </p:cNvPr>
          <p:cNvSpPr txBox="1"/>
          <p:nvPr/>
        </p:nvSpPr>
        <p:spPr>
          <a:xfrm>
            <a:off x="7675592" y="3322858"/>
            <a:ext cx="3084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school</a:t>
            </a:r>
            <a:endParaRPr lang="ko-KR" altLang="en-US" sz="3200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EE48D-0018-4E17-B857-7BD9B681FB59}"/>
              </a:ext>
            </a:extLst>
          </p:cNvPr>
          <p:cNvSpPr txBox="1"/>
          <p:nvPr/>
        </p:nvSpPr>
        <p:spPr>
          <a:xfrm>
            <a:off x="7694400" y="4115038"/>
            <a:ext cx="3084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lunch</a:t>
            </a:r>
            <a:endParaRPr lang="ko-KR" altLang="en-US" sz="3200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EC280-D7CC-4AA7-952F-61D0AF26EEFB}"/>
              </a:ext>
            </a:extLst>
          </p:cNvPr>
          <p:cNvSpPr txBox="1"/>
          <p:nvPr/>
        </p:nvSpPr>
        <p:spPr>
          <a:xfrm>
            <a:off x="7711722" y="4950997"/>
            <a:ext cx="3084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dinner</a:t>
            </a:r>
            <a:endParaRPr lang="ko-KR" altLang="en-US" sz="3200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D692B2-A2EE-4546-B074-0297D3662A0A}"/>
              </a:ext>
            </a:extLst>
          </p:cNvPr>
          <p:cNvSpPr txBox="1"/>
          <p:nvPr/>
        </p:nvSpPr>
        <p:spPr>
          <a:xfrm>
            <a:off x="7641140" y="5809063"/>
            <a:ext cx="3084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bed</a:t>
            </a:r>
            <a:endParaRPr lang="ko-KR" altLang="en-US" sz="3200" dirty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7AF2ECF-446B-4BC4-8CE6-92B676AECB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83921" y="2556093"/>
            <a:ext cx="1318760" cy="55601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DAF960D-EAF4-4693-9045-2C0D92B397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06328" y="3391295"/>
            <a:ext cx="1294837" cy="5560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245F807-DD5D-47CA-A7FD-326F4D64F5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83921" y="4259221"/>
            <a:ext cx="1396660" cy="51001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32F0415-8E7F-47B2-B5EC-723EA328D53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19574" y="5015272"/>
            <a:ext cx="1469798" cy="63940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11986E9-CAA1-42E4-9AFA-15EB5269F0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83921" y="5900711"/>
            <a:ext cx="1390201" cy="520396"/>
          </a:xfrm>
          <a:prstGeom prst="rect">
            <a:avLst/>
          </a:prstGeom>
        </p:spPr>
      </p:pic>
      <p:pic>
        <p:nvPicPr>
          <p:cNvPr id="2" name="4-6-3lisen and write_01_01">
            <a:hlinkClick r:id="" action="ppaction://media"/>
            <a:extLst>
              <a:ext uri="{FF2B5EF4-FFF2-40B4-BE49-F238E27FC236}">
                <a16:creationId xmlns:a16="http://schemas.microsoft.com/office/drawing/2014/main" id="{279530DB-DAB2-4723-9091-FF0C0A187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724146" y="2556093"/>
            <a:ext cx="609600" cy="609600"/>
          </a:xfrm>
          <a:prstGeom prst="rect">
            <a:avLst/>
          </a:prstGeom>
        </p:spPr>
      </p:pic>
      <p:pic>
        <p:nvPicPr>
          <p:cNvPr id="3" name="4-6-3lisen and write_01_02">
            <a:hlinkClick r:id="" action="ppaction://media"/>
            <a:extLst>
              <a:ext uri="{FF2B5EF4-FFF2-40B4-BE49-F238E27FC236}">
                <a16:creationId xmlns:a16="http://schemas.microsoft.com/office/drawing/2014/main" id="{CE1AF50C-63AC-46A9-A0FB-01F8BBE510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56730" y="3391295"/>
            <a:ext cx="609600" cy="609600"/>
          </a:xfrm>
          <a:prstGeom prst="rect">
            <a:avLst/>
          </a:prstGeom>
        </p:spPr>
      </p:pic>
      <p:pic>
        <p:nvPicPr>
          <p:cNvPr id="6" name="4-6-3lisen and write_01_03">
            <a:hlinkClick r:id="" action="ppaction://media"/>
            <a:extLst>
              <a:ext uri="{FF2B5EF4-FFF2-40B4-BE49-F238E27FC236}">
                <a16:creationId xmlns:a16="http://schemas.microsoft.com/office/drawing/2014/main" id="{610BE573-7973-4596-88CB-855F7AADA76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54634" y="3896077"/>
            <a:ext cx="609600" cy="609600"/>
          </a:xfrm>
          <a:prstGeom prst="rect">
            <a:avLst/>
          </a:prstGeom>
        </p:spPr>
      </p:pic>
      <p:pic>
        <p:nvPicPr>
          <p:cNvPr id="9" name="4-6-3lisen and write_01_04">
            <a:hlinkClick r:id="" action="ppaction://media"/>
            <a:extLst>
              <a:ext uri="{FF2B5EF4-FFF2-40B4-BE49-F238E27FC236}">
                <a16:creationId xmlns:a16="http://schemas.microsoft.com/office/drawing/2014/main" id="{7031A968-0967-4B1F-B490-374F183174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53590" y="4416425"/>
            <a:ext cx="609600" cy="609600"/>
          </a:xfrm>
          <a:prstGeom prst="rect">
            <a:avLst/>
          </a:prstGeom>
        </p:spPr>
      </p:pic>
      <p:pic>
        <p:nvPicPr>
          <p:cNvPr id="10" name="4-6-3lisen and write_01_05">
            <a:hlinkClick r:id="" action="ppaction://media"/>
            <a:extLst>
              <a:ext uri="{FF2B5EF4-FFF2-40B4-BE49-F238E27FC236}">
                <a16:creationId xmlns:a16="http://schemas.microsoft.com/office/drawing/2014/main" id="{E9FFD65F-5A24-45EF-A298-D7ABFD9B06A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96900" y="5026025"/>
            <a:ext cx="609600" cy="609600"/>
          </a:xfrm>
          <a:prstGeom prst="rect">
            <a:avLst/>
          </a:prstGeom>
        </p:spPr>
      </p:pic>
      <p:pic>
        <p:nvPicPr>
          <p:cNvPr id="21" name="4-6-3lisen and write_01_01">
            <a:hlinkClick r:id="" action="ppaction://media"/>
            <a:extLst>
              <a:ext uri="{FF2B5EF4-FFF2-40B4-BE49-F238E27FC236}">
                <a16:creationId xmlns:a16="http://schemas.microsoft.com/office/drawing/2014/main" id="{821229A8-BD6A-4A7A-9E14-7CECBE253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47110" y="2057180"/>
            <a:ext cx="609600" cy="609600"/>
          </a:xfrm>
          <a:prstGeom prst="rect">
            <a:avLst/>
          </a:prstGeom>
        </p:spPr>
      </p:pic>
      <p:pic>
        <p:nvPicPr>
          <p:cNvPr id="22" name="4-6-3lisen and write_01_02">
            <a:hlinkClick r:id="" action="ppaction://media"/>
            <a:extLst>
              <a:ext uri="{FF2B5EF4-FFF2-40B4-BE49-F238E27FC236}">
                <a16:creationId xmlns:a16="http://schemas.microsoft.com/office/drawing/2014/main" id="{77CA21F1-E465-45F1-89BD-00C66243FD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47110" y="2145620"/>
            <a:ext cx="609600" cy="609600"/>
          </a:xfrm>
          <a:prstGeom prst="rect">
            <a:avLst/>
          </a:prstGeom>
        </p:spPr>
      </p:pic>
      <p:pic>
        <p:nvPicPr>
          <p:cNvPr id="23" name="4-6-3lisen and write_01_03">
            <a:hlinkClick r:id="" action="ppaction://media"/>
            <a:extLst>
              <a:ext uri="{FF2B5EF4-FFF2-40B4-BE49-F238E27FC236}">
                <a16:creationId xmlns:a16="http://schemas.microsoft.com/office/drawing/2014/main" id="{11DDCAD8-AC78-4199-879D-1FD734A27C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86982" y="1920018"/>
            <a:ext cx="609600" cy="609600"/>
          </a:xfrm>
          <a:prstGeom prst="rect">
            <a:avLst/>
          </a:prstGeom>
        </p:spPr>
      </p:pic>
      <p:pic>
        <p:nvPicPr>
          <p:cNvPr id="24" name="4-6-3lisen and write_01_04">
            <a:hlinkClick r:id="" action="ppaction://media"/>
            <a:extLst>
              <a:ext uri="{FF2B5EF4-FFF2-40B4-BE49-F238E27FC236}">
                <a16:creationId xmlns:a16="http://schemas.microsoft.com/office/drawing/2014/main" id="{86B25171-8330-46F7-BC2C-42B2D0C591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72396" y="1425281"/>
            <a:ext cx="609600" cy="609600"/>
          </a:xfrm>
          <a:prstGeom prst="rect">
            <a:avLst/>
          </a:prstGeom>
        </p:spPr>
      </p:pic>
      <p:pic>
        <p:nvPicPr>
          <p:cNvPr id="25" name="4-6-3lisen and write_01_05">
            <a:hlinkClick r:id="" action="ppaction://media"/>
            <a:extLst>
              <a:ext uri="{FF2B5EF4-FFF2-40B4-BE49-F238E27FC236}">
                <a16:creationId xmlns:a16="http://schemas.microsoft.com/office/drawing/2014/main" id="{16377E28-3244-4D13-9A28-6A5F2E58EA5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733567" y="1609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0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27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88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27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19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03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BC1F699-BCFD-487C-B5C6-EBB9AA56CE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4498" y="3538644"/>
            <a:ext cx="3702312" cy="223295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13F219F-4A35-4470-ABD4-8700DAC068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5991" y="3566441"/>
            <a:ext cx="3778256" cy="223295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47D5FA0-85FC-4A10-8AE7-19235F0A94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894" y="1752716"/>
            <a:ext cx="11461623" cy="159675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4D24526-CFF7-4D89-B7FD-C081426553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3376" y="2538234"/>
            <a:ext cx="1297747" cy="57341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53F6DDB-DBB0-49B4-A6E6-566AEAEF0B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4498" y="2600841"/>
            <a:ext cx="1010291" cy="42390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831549F-5DF9-42C1-A8E7-393D13F27C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69395" y="2616324"/>
            <a:ext cx="1010291" cy="42390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AD3C8183-CFBF-4E79-A3E7-08BDE720A423}"/>
              </a:ext>
            </a:extLst>
          </p:cNvPr>
          <p:cNvSpPr txBox="1">
            <a:spLocks/>
          </p:cNvSpPr>
          <p:nvPr/>
        </p:nvSpPr>
        <p:spPr>
          <a:xfrm>
            <a:off x="-2" y="-1465"/>
            <a:ext cx="4252405" cy="8282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Sounds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9C0E14A-EC20-4FB6-8E1E-413A2F82001A}"/>
              </a:ext>
            </a:extLst>
          </p:cNvPr>
          <p:cNvSpPr/>
          <p:nvPr/>
        </p:nvSpPr>
        <p:spPr>
          <a:xfrm>
            <a:off x="3466369" y="2230297"/>
            <a:ext cx="1541165" cy="110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43F0AFC-18A0-4D4D-9141-5725BEE974D3}"/>
              </a:ext>
            </a:extLst>
          </p:cNvPr>
          <p:cNvSpPr/>
          <p:nvPr/>
        </p:nvSpPr>
        <p:spPr>
          <a:xfrm>
            <a:off x="6921787" y="2124275"/>
            <a:ext cx="1010291" cy="110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DAB4489-8421-4E03-A2A8-2DC62A2D97B7}"/>
              </a:ext>
            </a:extLst>
          </p:cNvPr>
          <p:cNvSpPr/>
          <p:nvPr/>
        </p:nvSpPr>
        <p:spPr>
          <a:xfrm>
            <a:off x="10091387" y="2075124"/>
            <a:ext cx="1055486" cy="110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245E28F-E6F6-46F2-ACF3-9D12947B8B33}"/>
              </a:ext>
            </a:extLst>
          </p:cNvPr>
          <p:cNvSpPr/>
          <p:nvPr/>
        </p:nvSpPr>
        <p:spPr>
          <a:xfrm>
            <a:off x="6930628" y="2291723"/>
            <a:ext cx="886023" cy="78335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8C8B3EF-2073-4C90-B3EB-C67C801A82FE}"/>
              </a:ext>
            </a:extLst>
          </p:cNvPr>
          <p:cNvSpPr/>
          <p:nvPr/>
        </p:nvSpPr>
        <p:spPr>
          <a:xfrm>
            <a:off x="3662255" y="2346046"/>
            <a:ext cx="1242235" cy="78335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0B0195D-72F5-4E5D-ACED-0A5AB83ECA6D}"/>
              </a:ext>
            </a:extLst>
          </p:cNvPr>
          <p:cNvSpPr/>
          <p:nvPr/>
        </p:nvSpPr>
        <p:spPr>
          <a:xfrm>
            <a:off x="10155931" y="2285221"/>
            <a:ext cx="905646" cy="78335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L5-6-3 sounds_oo">
            <a:hlinkClick r:id="" action="ppaction://media"/>
            <a:extLst>
              <a:ext uri="{FF2B5EF4-FFF2-40B4-BE49-F238E27FC236}">
                <a16:creationId xmlns:a16="http://schemas.microsoft.com/office/drawing/2014/main" id="{6CF78AB2-5085-4E72-BD2D-E08154B628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170260" y="6169852"/>
            <a:ext cx="609600" cy="609600"/>
          </a:xfrm>
          <a:prstGeom prst="rect">
            <a:avLst/>
          </a:prstGeom>
        </p:spPr>
      </p:pic>
      <p:pic>
        <p:nvPicPr>
          <p:cNvPr id="6" name="L5-6-3 sounds_oo">
            <a:hlinkClick r:id="" action="ppaction://media"/>
            <a:extLst>
              <a:ext uri="{FF2B5EF4-FFF2-40B4-BE49-F238E27FC236}">
                <a16:creationId xmlns:a16="http://schemas.microsoft.com/office/drawing/2014/main" id="{38CD3B94-FB84-4C55-9F99-2018AD6DE0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301398" y="6080222"/>
            <a:ext cx="609600" cy="609600"/>
          </a:xfrm>
          <a:prstGeom prst="rect">
            <a:avLst/>
          </a:prstGeom>
        </p:spPr>
      </p:pic>
      <p:pic>
        <p:nvPicPr>
          <p:cNvPr id="7" name="L5-6-3 sounds_oo">
            <a:hlinkClick r:id="" action="ppaction://media"/>
            <a:extLst>
              <a:ext uri="{FF2B5EF4-FFF2-40B4-BE49-F238E27FC236}">
                <a16:creationId xmlns:a16="http://schemas.microsoft.com/office/drawing/2014/main" id="{A9CAB114-3AA6-43C2-A8DD-49439961F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73860" y="5999737"/>
            <a:ext cx="609600" cy="609600"/>
          </a:xfrm>
          <a:prstGeom prst="rect">
            <a:avLst/>
          </a:prstGeom>
        </p:spPr>
      </p:pic>
      <p:pic>
        <p:nvPicPr>
          <p:cNvPr id="8" name="L5-6-3 sounds_school">
            <a:hlinkClick r:id="" action="ppaction://media"/>
            <a:extLst>
              <a:ext uri="{FF2B5EF4-FFF2-40B4-BE49-F238E27FC236}">
                <a16:creationId xmlns:a16="http://schemas.microsoft.com/office/drawing/2014/main" id="{FC10740E-B60C-45FB-9B68-B7BDA470D5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22710" y="3277014"/>
            <a:ext cx="609600" cy="609600"/>
          </a:xfrm>
          <a:prstGeom prst="rect">
            <a:avLst/>
          </a:prstGeom>
        </p:spPr>
      </p:pic>
      <p:pic>
        <p:nvPicPr>
          <p:cNvPr id="13" name="L5-6-3 sounds_cool">
            <a:hlinkClick r:id="" action="ppaction://media"/>
            <a:extLst>
              <a:ext uri="{FF2B5EF4-FFF2-40B4-BE49-F238E27FC236}">
                <a16:creationId xmlns:a16="http://schemas.microsoft.com/office/drawing/2014/main" id="{6B68E837-A59A-4D23-87A5-2568151FB22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95477" y="3986915"/>
            <a:ext cx="609600" cy="609600"/>
          </a:xfrm>
          <a:prstGeom prst="rect">
            <a:avLst/>
          </a:prstGeom>
        </p:spPr>
      </p:pic>
      <p:pic>
        <p:nvPicPr>
          <p:cNvPr id="14" name="L5-6-3 sounds_zoo">
            <a:hlinkClick r:id="" action="ppaction://media"/>
            <a:extLst>
              <a:ext uri="{FF2B5EF4-FFF2-40B4-BE49-F238E27FC236}">
                <a16:creationId xmlns:a16="http://schemas.microsoft.com/office/drawing/2014/main" id="{CEB7DF13-6065-44A1-90E8-86B45644320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95477" y="2739869"/>
            <a:ext cx="609600" cy="609600"/>
          </a:xfrm>
          <a:prstGeom prst="rect">
            <a:avLst/>
          </a:prstGeom>
        </p:spPr>
      </p:pic>
      <p:pic>
        <p:nvPicPr>
          <p:cNvPr id="15" name="L5-6-3 sounds_school">
            <a:hlinkClick r:id="" action="ppaction://media"/>
            <a:extLst>
              <a:ext uri="{FF2B5EF4-FFF2-40B4-BE49-F238E27FC236}">
                <a16:creationId xmlns:a16="http://schemas.microsoft.com/office/drawing/2014/main" id="{EFC00C7D-960D-4866-87CB-A5A1343392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95477" y="4796841"/>
            <a:ext cx="609600" cy="609600"/>
          </a:xfrm>
          <a:prstGeom prst="rect">
            <a:avLst/>
          </a:prstGeom>
        </p:spPr>
      </p:pic>
      <p:pic>
        <p:nvPicPr>
          <p:cNvPr id="16" name="L5-6-3 sounds_cool">
            <a:hlinkClick r:id="" action="ppaction://media"/>
            <a:extLst>
              <a:ext uri="{FF2B5EF4-FFF2-40B4-BE49-F238E27FC236}">
                <a16:creationId xmlns:a16="http://schemas.microsoft.com/office/drawing/2014/main" id="{0FC5F67F-0036-43E6-82FD-6056403592C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73860" y="4993326"/>
            <a:ext cx="609600" cy="609600"/>
          </a:xfrm>
          <a:prstGeom prst="rect">
            <a:avLst/>
          </a:prstGeom>
        </p:spPr>
      </p:pic>
      <p:pic>
        <p:nvPicPr>
          <p:cNvPr id="17" name="L5-6-3 sounds_zoo">
            <a:hlinkClick r:id="" action="ppaction://media"/>
            <a:extLst>
              <a:ext uri="{FF2B5EF4-FFF2-40B4-BE49-F238E27FC236}">
                <a16:creationId xmlns:a16="http://schemas.microsoft.com/office/drawing/2014/main" id="{25A92A5F-6AA3-4133-8C31-8088C0028AA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73138" y="2630488"/>
            <a:ext cx="609600" cy="609600"/>
          </a:xfrm>
          <a:prstGeom prst="rect">
            <a:avLst/>
          </a:prstGeom>
        </p:spPr>
      </p:pic>
      <p:pic>
        <p:nvPicPr>
          <p:cNvPr id="18" name="L5-6-3 sounds_school">
            <a:hlinkClick r:id="" action="ppaction://media"/>
            <a:extLst>
              <a:ext uri="{FF2B5EF4-FFF2-40B4-BE49-F238E27FC236}">
                <a16:creationId xmlns:a16="http://schemas.microsoft.com/office/drawing/2014/main" id="{C225A341-3779-4665-9C17-84D5A70453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81038" y="1938338"/>
            <a:ext cx="609600" cy="609600"/>
          </a:xfrm>
          <a:prstGeom prst="rect">
            <a:avLst/>
          </a:prstGeom>
        </p:spPr>
      </p:pic>
      <p:pic>
        <p:nvPicPr>
          <p:cNvPr id="19" name="L5-6-3 sounds_zoo">
            <a:hlinkClick r:id="" action="ppaction://media"/>
            <a:extLst>
              <a:ext uri="{FF2B5EF4-FFF2-40B4-BE49-F238E27FC236}">
                <a16:creationId xmlns:a16="http://schemas.microsoft.com/office/drawing/2014/main" id="{9BAA8A2B-4025-4E5F-ADC3-0997A479C07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18405" y="1746407"/>
            <a:ext cx="609601" cy="609600"/>
          </a:xfrm>
          <a:prstGeom prst="rect">
            <a:avLst/>
          </a:prstGeom>
        </p:spPr>
      </p:pic>
      <p:pic>
        <p:nvPicPr>
          <p:cNvPr id="20" name="L5-6-3 sounds_cool">
            <a:hlinkClick r:id="" action="ppaction://media"/>
            <a:extLst>
              <a:ext uri="{FF2B5EF4-FFF2-40B4-BE49-F238E27FC236}">
                <a16:creationId xmlns:a16="http://schemas.microsoft.com/office/drawing/2014/main" id="{5B33AAB3-0F45-49B0-B59D-2D8EE859F4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93134" y="2036581"/>
            <a:ext cx="609601" cy="609600"/>
          </a:xfrm>
          <a:prstGeom prst="rect">
            <a:avLst/>
          </a:prstGeom>
        </p:spPr>
      </p:pic>
      <p:pic>
        <p:nvPicPr>
          <p:cNvPr id="21" name="L5-6-3 sounds_zoo">
            <a:hlinkClick r:id="" action="ppaction://media"/>
            <a:extLst>
              <a:ext uri="{FF2B5EF4-FFF2-40B4-BE49-F238E27FC236}">
                <a16:creationId xmlns:a16="http://schemas.microsoft.com/office/drawing/2014/main" id="{93AE2D2E-9709-4EDC-9BAD-E03D048E5A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60413" y="1646238"/>
            <a:ext cx="609600" cy="609600"/>
          </a:xfrm>
          <a:prstGeom prst="rect">
            <a:avLst/>
          </a:prstGeom>
        </p:spPr>
      </p:pic>
      <p:pic>
        <p:nvPicPr>
          <p:cNvPr id="22" name="L5-6-3 sounds_cool">
            <a:hlinkClick r:id="" action="ppaction://media"/>
            <a:extLst>
              <a:ext uri="{FF2B5EF4-FFF2-40B4-BE49-F238E27FC236}">
                <a16:creationId xmlns:a16="http://schemas.microsoft.com/office/drawing/2014/main" id="{A45F96B7-6B92-464A-BD44-5952B174D7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68338" y="1738313"/>
            <a:ext cx="609600" cy="609600"/>
          </a:xfrm>
          <a:prstGeom prst="rect">
            <a:avLst/>
          </a:prstGeom>
        </p:spPr>
      </p:pic>
      <p:pic>
        <p:nvPicPr>
          <p:cNvPr id="24" name="L5-6-3 sounds_school">
            <a:hlinkClick r:id="" action="ppaction://media"/>
            <a:extLst>
              <a:ext uri="{FF2B5EF4-FFF2-40B4-BE49-F238E27FC236}">
                <a16:creationId xmlns:a16="http://schemas.microsoft.com/office/drawing/2014/main" id="{1874AAB4-3359-4960-A995-9FA95B6F9F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00530" y="1974044"/>
            <a:ext cx="609601" cy="609600"/>
          </a:xfrm>
          <a:prstGeom prst="rect">
            <a:avLst/>
          </a:prstGeom>
        </p:spPr>
      </p:pic>
      <p:pic>
        <p:nvPicPr>
          <p:cNvPr id="33" name="L5-6-3 sounds_oo">
            <a:hlinkClick r:id="" action="ppaction://media"/>
            <a:extLst>
              <a:ext uri="{FF2B5EF4-FFF2-40B4-BE49-F238E27FC236}">
                <a16:creationId xmlns:a16="http://schemas.microsoft.com/office/drawing/2014/main" id="{8F1973F3-53E6-46EE-8708-358A9A3A8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48998" y="6232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8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0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1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27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0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1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27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17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409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427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41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AC43ACC-FC79-4E4A-9F5D-F15BCE88A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338" y="904382"/>
            <a:ext cx="5833382" cy="5588493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E4E06A2-5714-4786-9700-3CBB77FA1ED0}"/>
              </a:ext>
            </a:extLst>
          </p:cNvPr>
          <p:cNvSpPr/>
          <p:nvPr/>
        </p:nvSpPr>
        <p:spPr>
          <a:xfrm>
            <a:off x="9650026" y="3588798"/>
            <a:ext cx="417250" cy="3994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BF9EA54-2990-4421-B8DF-6CDACFC4E6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50058" cy="743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Play Together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C4BF253-241F-47BF-B6B8-1ABBF460B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333" y="4547251"/>
            <a:ext cx="1880216" cy="22596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BB50C94-246D-490D-8B29-4EDDAE886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82" y="6032123"/>
            <a:ext cx="1880216" cy="2259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789EF9E-F76D-4DC3-BD86-D575561C9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671" y="4343051"/>
            <a:ext cx="1423868" cy="2259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95B91D4-9ADB-4D84-B737-4BCF1490E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829" y="2230306"/>
            <a:ext cx="1557404" cy="22596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FEF603F-FB24-4242-ACC1-152BCB35E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549" y="6066600"/>
            <a:ext cx="1646179" cy="225965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ED82AAFB-216D-447F-A05D-10D307E2A317}"/>
              </a:ext>
            </a:extLst>
          </p:cNvPr>
          <p:cNvGrpSpPr/>
          <p:nvPr/>
        </p:nvGrpSpPr>
        <p:grpSpPr>
          <a:xfrm>
            <a:off x="765981" y="2255256"/>
            <a:ext cx="2516143" cy="4037309"/>
            <a:chOff x="474176" y="1115240"/>
            <a:chExt cx="2516143" cy="403730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342574F7-7AA0-4A2A-9441-D5875C670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176" y="1115240"/>
              <a:ext cx="2302381" cy="40005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623CF9-E0CC-4D0E-A6D9-AE3C2A7D6416}"/>
                </a:ext>
              </a:extLst>
            </p:cNvPr>
            <p:cNvSpPr txBox="1"/>
            <p:nvPr/>
          </p:nvSpPr>
          <p:spPr>
            <a:xfrm>
              <a:off x="522326" y="1705451"/>
              <a:ext cx="2467993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000" dirty="0"/>
                <a:t>time for breakfast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school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lunch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dinner</a:t>
              </a:r>
            </a:p>
            <a:p>
              <a:pPr>
                <a:lnSpc>
                  <a:spcPct val="200000"/>
                </a:lnSpc>
              </a:pPr>
              <a:r>
                <a:rPr lang="en-US" sz="2000" dirty="0"/>
                <a:t>time for bed</a:t>
              </a:r>
            </a:p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23AE409-6A47-470E-94C6-4FF3F83881F0}"/>
              </a:ext>
            </a:extLst>
          </p:cNvPr>
          <p:cNvSpPr txBox="1"/>
          <p:nvPr/>
        </p:nvSpPr>
        <p:spPr>
          <a:xfrm>
            <a:off x="429121" y="3028890"/>
            <a:ext cx="33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v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29518 0.0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자르기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237</Words>
  <Application>Microsoft Office PowerPoint</Application>
  <PresentationFormat>와이드스크린</PresentationFormat>
  <Paragraphs>76</Paragraphs>
  <Slides>16</Slides>
  <Notes>0</Notes>
  <HiddenSlides>0</HiddenSlides>
  <MMClips>33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HY견고딕</vt:lpstr>
      <vt:lpstr>HY헤드라인M</vt:lpstr>
      <vt:lpstr>돋움</vt:lpstr>
      <vt:lpstr>맑은 고딕</vt:lpstr>
      <vt:lpstr>Arial</vt:lpstr>
      <vt:lpstr>Franklin Gothic Book</vt:lpstr>
      <vt:lpstr>Office 테마</vt:lpstr>
      <vt:lpstr>1_Office 테마</vt:lpstr>
      <vt:lpstr>자르기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Administrator</cp:lastModifiedBy>
  <cp:revision>46</cp:revision>
  <dcterms:created xsi:type="dcterms:W3CDTF">2020-06-22T00:20:07Z</dcterms:created>
  <dcterms:modified xsi:type="dcterms:W3CDTF">2020-07-13T06:36:38Z</dcterms:modified>
</cp:coreProperties>
</file>