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4" r:id="rId3"/>
    <p:sldId id="257" r:id="rId4"/>
    <p:sldId id="256" r:id="rId5"/>
    <p:sldId id="295" r:id="rId6"/>
    <p:sldId id="285" r:id="rId7"/>
    <p:sldId id="290" r:id="rId8"/>
    <p:sldId id="291" r:id="rId9"/>
    <p:sldId id="292" r:id="rId10"/>
    <p:sldId id="355" r:id="rId11"/>
    <p:sldId id="345" r:id="rId12"/>
    <p:sldId id="346" r:id="rId13"/>
    <p:sldId id="347" r:id="rId14"/>
    <p:sldId id="351" r:id="rId15"/>
    <p:sldId id="293" r:id="rId16"/>
    <p:sldId id="288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AE2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2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84030E-1D54-468F-83D8-C0BA6F0E0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3F0105E-CDA7-4977-8B46-DE38FF65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7C51D-D3D1-4D7E-BBE5-7E5F36CB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895DB9-45AF-42D9-88A6-FAF8BDA8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9878BD-6100-40A8-ABF6-6A0EAB40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86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ACBED3-BD6B-4457-9214-A65D1223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1476E6D-038E-4CF4-A51D-9EBFE58EA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4F2904-586E-47FE-982D-9C27BCA9B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3DDAE30-A12C-4097-8D5B-DF9CCE58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577599-BD1B-4B72-A4B0-EAF87437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97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460339B-D145-487C-89B1-69464492C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1B58605-A831-4B65-8B69-6CE826959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020AA7-4FC4-4FD0-BA06-A6E5F2F5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0FA5FD-D291-437E-B990-0C0D8C03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87F493-5648-4921-AA9F-6E23D436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60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32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4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126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198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1660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786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08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07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DC8A59-D97A-4A73-9C69-6535B482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078614-5CC3-4B58-8C8E-DA5485BD4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C30035-3137-435C-8670-7F7FBAA4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6D87CC4-9D6B-475E-8B9C-DF1A28CAA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2C7605-2D27-4E3A-B448-B73B7C4C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11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53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15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050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AEDBFF-343C-4967-A7B1-A2B663D4F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01A64A-755A-4914-8CF6-3FD03FFDF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F493E1-BD81-4E01-9415-C47E6118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6E73A1-BB1D-4474-B070-9A47687C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917D0A-9728-4418-BF2E-7C68A75F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63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B3DC05-8AF7-4E1E-9DB3-3AD7B966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10F3578-FFD2-4403-803F-9E07CBD2E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2BF696A-08E9-4950-974B-E012B86B4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599156-57E4-4377-AA0D-B7684AC3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333FC33-14C4-4C38-A963-0FFC042A3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C603A1B-142F-4CA5-90FE-0EE45BED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543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B049CA-01E2-4FFD-8CBE-1A1E4EFC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D529AAE-A3F8-4407-AC72-1BDB3ADFF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23E90A-45BA-49EF-AE6E-B021CCBC0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C03EEF1-F8A5-406B-98BE-82C28DED2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441745F-5C6D-407A-8240-28C82A589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F5E5C9D-8214-46E8-AB49-83EB1A11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114504C-5E97-465F-BDD1-6B29B61C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DCA3F2A-69C0-4866-BC9D-DE3996BF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31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7DEC7C-BFB8-4017-BF41-51BA41C7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74099AC-F47B-4F49-9F8E-A564471B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7CFB174-4530-46D6-879B-1F2A142E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76D55D1-032B-4734-B8BD-28EB81C4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32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6D66838-CF5D-4868-BACA-0B737039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6335747-CC01-42F4-A46A-9D50A7C6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794167-2902-4407-84E1-DB3F618C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28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3F4A-8A13-4AC7-BF84-3D51D802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F54468-039B-4348-AAC9-7F8C42FCC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C044164-4A85-4282-AF64-3B8765CE2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94C3056-4DB0-46D9-83AF-AAAD6220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2E2310E-AEDD-4A2C-89E9-E391F716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926DB5-4203-43F5-B42D-42EFF300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262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BD8028-07CC-4867-AF79-389E5459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A1CCCFC-E5B3-4B81-A3F3-8DD224F2B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D9D440D-5709-42B8-BFAF-4DB316D53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F227027-7B75-4097-9608-335F6D4EB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DF0FFF1-3433-44A6-A29E-029BBB08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E948EB6-217D-41A2-B9D3-ECCD082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61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EEB3658-E801-4CF4-8869-DEE1A212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983476-DBD5-4531-931E-A511501E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8078E8-219E-4695-A670-994E4878D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60A55-AEA8-4BBA-9D34-32BE0CED1455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39C791-740B-4ABE-946F-B87135938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0ACCC6-42A1-4674-A206-388B0FFF3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81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423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Q2e_03_RW_U04_Q_Classroom (1)">
            <a:hlinkClick r:id="" action="ppaction://media"/>
            <a:extLst>
              <a:ext uri="{FF2B5EF4-FFF2-40B4-BE49-F238E27FC236}">
                <a16:creationId xmlns:a16="http://schemas.microsoft.com/office/drawing/2014/main" id="{DE021A7C-17C1-45F5-974F-AF96F9D0F022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771900"/>
            <a:ext cx="609600" cy="609600"/>
          </a:xfr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20" y="111416"/>
            <a:ext cx="4837603" cy="660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338AD-86E6-4CBE-93D6-B92B03A259E5}"/>
              </a:ext>
            </a:extLst>
          </p:cNvPr>
          <p:cNvSpPr txBox="1"/>
          <p:nvPr/>
        </p:nvSpPr>
        <p:spPr>
          <a:xfrm>
            <a:off x="6209203" y="1681867"/>
            <a:ext cx="5629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 latinLnBrk="0">
              <a:defRPr/>
            </a:pPr>
            <a:r>
              <a:rPr lang="en-US" altLang="ko-KR" sz="3600" dirty="0">
                <a:solidFill>
                  <a:prstClr val="black"/>
                </a:solidFill>
                <a:latin typeface="Franklin Gothic Book" panose="020B0503020102020204"/>
                <a:ea typeface="돋움" panose="020B0600000101010101" pitchFamily="50" charset="-127"/>
              </a:rPr>
              <a:t>Lesson 6</a:t>
            </a:r>
          </a:p>
          <a:p>
            <a:pPr lvl="0" algn="ctr" defTabSz="457200" latinLnBrk="0">
              <a:defRPr/>
            </a:pPr>
            <a:endParaRPr lang="en-US" altLang="ko-KR" sz="3600" dirty="0">
              <a:solidFill>
                <a:prstClr val="black"/>
              </a:solidFill>
              <a:latin typeface="Franklin Gothic Book" panose="020B0503020102020204"/>
              <a:ea typeface="돋움" panose="020B0600000101010101" pitchFamily="50" charset="-127"/>
            </a:endParaRPr>
          </a:p>
          <a:p>
            <a:pPr lvl="0" algn="ctr" defTabSz="457200" latinLnBrk="0">
              <a:defRPr/>
            </a:pPr>
            <a:r>
              <a:rPr lang="en-US" altLang="ko-KR" sz="3600" dirty="0">
                <a:solidFill>
                  <a:prstClr val="black"/>
                </a:solidFill>
                <a:latin typeface="Franklin Gothic Book" panose="020B0503020102020204"/>
                <a:ea typeface="돋움" panose="020B0600000101010101" pitchFamily="50" charset="-127"/>
              </a:rPr>
              <a:t>What Time Is It?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600" dirty="0">
              <a:solidFill>
                <a:prstClr val="black"/>
              </a:solidFill>
              <a:latin typeface="Franklin Gothic Book" panose="020B0503020102020204"/>
              <a:ea typeface="돋움" panose="020B0600000101010101" pitchFamily="50" charset="-127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>
                <a:solidFill>
                  <a:prstClr val="black"/>
                </a:solidFill>
                <a:latin typeface="Franklin Gothic Book" panose="020B0503020102020204"/>
                <a:ea typeface="돋움" panose="020B0600000101010101" pitchFamily="50" charset="-127"/>
              </a:rPr>
              <a:t>4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돋움" panose="020B0600000101010101" pitchFamily="50" charset="-127"/>
                <a:cs typeface="+mn-cs"/>
              </a:rPr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5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8"/>
    </mc:Choice>
    <mc:Fallback xmlns="">
      <p:transition spd="slow" advTm="12738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11" y="0"/>
            <a:ext cx="4267200" cy="12477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5C3D32F-9CEE-486A-8FEC-B839EDC0F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03" y="1792553"/>
            <a:ext cx="5048641" cy="85299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05A247C-C523-4E25-BA8A-83D6F5B5E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279" y="1792553"/>
            <a:ext cx="5282606" cy="935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1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6470486-2B38-4E18-92C1-19BDA000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8687"/>
            <a:ext cx="6698429" cy="405111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BBCD197-7C14-4AE0-8256-5E010E521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53" y="382137"/>
            <a:ext cx="4609706" cy="79144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B24D76-B201-4D92-B2A6-0C6E47EEF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935" y="4399231"/>
            <a:ext cx="4591006" cy="213067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6146D1E-BB8B-49D4-AB1B-7D1095EF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325" y="731809"/>
            <a:ext cx="3532137" cy="30275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03408" y="153473"/>
            <a:ext cx="572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정한</a:t>
            </a:r>
            <a:r>
              <a:rPr lang="en-US" altLang="ko-KR" dirty="0"/>
              <a:t> </a:t>
            </a:r>
            <a:r>
              <a:rPr lang="ko-KR" altLang="en-US" dirty="0"/>
              <a:t>시각을 빈 시계에 그려 넣고 각 일과에 어울리는 알람 소리 만들기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94666" y="3986115"/>
            <a:ext cx="484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알람 소리를 내며 무엇을 할 시간인지 말하기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두루마리 모양: 세로로 말림 10">
            <a:extLst>
              <a:ext uri="{FF2B5EF4-FFF2-40B4-BE49-F238E27FC236}">
                <a16:creationId xmlns:a16="http://schemas.microsoft.com/office/drawing/2014/main" id="{537E4DDB-27DF-4067-863E-70E937D99702}"/>
              </a:ext>
            </a:extLst>
          </p:cNvPr>
          <p:cNvSpPr/>
          <p:nvPr/>
        </p:nvSpPr>
        <p:spPr>
          <a:xfrm>
            <a:off x="105829" y="1890398"/>
            <a:ext cx="577049" cy="589057"/>
          </a:xfrm>
          <a:prstGeom prst="verticalScroll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2" name="두루마리 모양: 세로로 말림 11">
            <a:extLst>
              <a:ext uri="{FF2B5EF4-FFF2-40B4-BE49-F238E27FC236}">
                <a16:creationId xmlns:a16="http://schemas.microsoft.com/office/drawing/2014/main" id="{F591ABC9-B6BB-413C-9208-53895C8714EE}"/>
              </a:ext>
            </a:extLst>
          </p:cNvPr>
          <p:cNvSpPr/>
          <p:nvPr/>
        </p:nvSpPr>
        <p:spPr>
          <a:xfrm>
            <a:off x="5826359" y="117780"/>
            <a:ext cx="577049" cy="589057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5" name="두루마리 모양: 세로로 말림 14">
            <a:extLst>
              <a:ext uri="{FF2B5EF4-FFF2-40B4-BE49-F238E27FC236}">
                <a16:creationId xmlns:a16="http://schemas.microsoft.com/office/drawing/2014/main" id="{89915642-EFAF-4874-A41A-11B8557A76DC}"/>
              </a:ext>
            </a:extLst>
          </p:cNvPr>
          <p:cNvSpPr/>
          <p:nvPr/>
        </p:nvSpPr>
        <p:spPr>
          <a:xfrm>
            <a:off x="6669020" y="3937571"/>
            <a:ext cx="577049" cy="589057"/>
          </a:xfrm>
          <a:prstGeom prst="verticalScrol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20DB88-F897-4181-8EAB-26A7049BAE8C}"/>
              </a:ext>
            </a:extLst>
          </p:cNvPr>
          <p:cNvSpPr txBox="1"/>
          <p:nvPr/>
        </p:nvSpPr>
        <p:spPr>
          <a:xfrm>
            <a:off x="682878" y="1863447"/>
            <a:ext cx="572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일과를 나타내는 어구 완성하여 쓰기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1F53593-F706-4C84-B9F3-88EF1B693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38" y="1759066"/>
            <a:ext cx="2002150" cy="119333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AF1F0D5-2FEC-496D-80E9-A42310372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7688" y="1759066"/>
            <a:ext cx="2897151" cy="119333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CDD3005-DD97-46E2-A756-14249E102C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4839" y="1759065"/>
            <a:ext cx="3060868" cy="11613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A439310-888A-470B-9B66-68608C917C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1990" y="1746127"/>
            <a:ext cx="3103870" cy="1149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21"/>
    </mc:Choice>
    <mc:Fallback xmlns="">
      <p:transition spd="slow" advTm="8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11" grpId="0" animBg="1"/>
      <p:bldP spid="12" grpId="0" animBg="1"/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A8686C6-2B6F-482F-98BC-28A922FA3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59" y="2673634"/>
            <a:ext cx="7127463" cy="382341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1A97330-D3A1-480E-9BD8-5FD6BEAEB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7" y="524224"/>
            <a:ext cx="5053540" cy="9357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DFFABFD-F078-485C-9E42-C9DEB05C4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498" y="180991"/>
            <a:ext cx="6092602" cy="365984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4E7DE86-C3AF-4E9B-B584-03264659A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643" y="4748910"/>
            <a:ext cx="4208636" cy="3286054"/>
          </a:xfrm>
          <a:prstGeom prst="rect">
            <a:avLst/>
          </a:prstGeom>
        </p:spPr>
      </p:pic>
      <p:sp>
        <p:nvSpPr>
          <p:cNvPr id="10" name="두루마리 모양: 세로로 말림 9">
            <a:extLst>
              <a:ext uri="{FF2B5EF4-FFF2-40B4-BE49-F238E27FC236}">
                <a16:creationId xmlns:a16="http://schemas.microsoft.com/office/drawing/2014/main" id="{D2B9BB85-966A-487F-9A45-43A8AD093375}"/>
              </a:ext>
            </a:extLst>
          </p:cNvPr>
          <p:cNvSpPr/>
          <p:nvPr/>
        </p:nvSpPr>
        <p:spPr>
          <a:xfrm>
            <a:off x="116359" y="2191873"/>
            <a:ext cx="577049" cy="589057"/>
          </a:xfrm>
          <a:prstGeom prst="verticalScroll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0" name="두루마리 모양: 세로로 말림 19">
            <a:extLst>
              <a:ext uri="{FF2B5EF4-FFF2-40B4-BE49-F238E27FC236}">
                <a16:creationId xmlns:a16="http://schemas.microsoft.com/office/drawing/2014/main" id="{8386D89E-47D5-4F49-A081-CF992F6B7F81}"/>
              </a:ext>
            </a:extLst>
          </p:cNvPr>
          <p:cNvSpPr/>
          <p:nvPr/>
        </p:nvSpPr>
        <p:spPr>
          <a:xfrm>
            <a:off x="5678521" y="201058"/>
            <a:ext cx="577049" cy="589057"/>
          </a:xfrm>
          <a:prstGeom prst="verticalScroll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9" name="두루마리 모양: 세로로 말림 28">
            <a:extLst>
              <a:ext uri="{FF2B5EF4-FFF2-40B4-BE49-F238E27FC236}">
                <a16:creationId xmlns:a16="http://schemas.microsoft.com/office/drawing/2014/main" id="{FEC323CB-5BBE-4C98-9022-7EC15E106029}"/>
              </a:ext>
            </a:extLst>
          </p:cNvPr>
          <p:cNvSpPr/>
          <p:nvPr/>
        </p:nvSpPr>
        <p:spPr>
          <a:xfrm>
            <a:off x="6928594" y="3956341"/>
            <a:ext cx="577049" cy="589057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C06843-BD7B-41D7-8111-A3E27B394DCA}"/>
              </a:ext>
            </a:extLst>
          </p:cNvPr>
          <p:cNvSpPr txBox="1"/>
          <p:nvPr/>
        </p:nvSpPr>
        <p:spPr>
          <a:xfrm>
            <a:off x="693408" y="2279119"/>
            <a:ext cx="572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일과를 나타내는 어구 완성하여 쓰기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FDABA9-1C95-46A4-9F49-2027ECE6F6BD}"/>
              </a:ext>
            </a:extLst>
          </p:cNvPr>
          <p:cNvSpPr txBox="1"/>
          <p:nvPr/>
        </p:nvSpPr>
        <p:spPr>
          <a:xfrm>
            <a:off x="6252794" y="163401"/>
            <a:ext cx="5720530" cy="923330"/>
          </a:xfrm>
          <a:prstGeom prst="rect">
            <a:avLst/>
          </a:prstGeom>
          <a:solidFill>
            <a:srgbClr val="F6FAE2"/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종이를 가로 </a:t>
            </a:r>
            <a:r>
              <a:rPr lang="en-US" altLang="ko-KR" dirty="0"/>
              <a:t>5</a:t>
            </a:r>
            <a:r>
              <a:rPr lang="ko-KR" altLang="en-US" dirty="0"/>
              <a:t>칸</a:t>
            </a:r>
            <a:r>
              <a:rPr lang="en-US" altLang="ko-KR" dirty="0"/>
              <a:t>, </a:t>
            </a:r>
            <a:r>
              <a:rPr lang="ko-KR" altLang="en-US" dirty="0"/>
              <a:t>세로 </a:t>
            </a:r>
            <a:r>
              <a:rPr lang="en-US" altLang="ko-KR" dirty="0"/>
              <a:t>4</a:t>
            </a:r>
            <a:r>
              <a:rPr lang="ko-KR" altLang="en-US" dirty="0"/>
              <a:t>칸 되게 접은 후</a:t>
            </a:r>
            <a:r>
              <a:rPr lang="en-US" altLang="ko-KR" dirty="0"/>
              <a:t>, </a:t>
            </a:r>
            <a:r>
              <a:rPr lang="ko-KR" altLang="en-US" dirty="0"/>
              <a:t>첫 줄에 자신의 이름을 쓰고 차례로 시각</a:t>
            </a:r>
            <a:r>
              <a:rPr lang="en-US" altLang="ko-KR" dirty="0"/>
              <a:t>, </a:t>
            </a:r>
            <a:r>
              <a:rPr lang="ko-KR" altLang="en-US" dirty="0"/>
              <a:t>일과 그림을 그리고 해당 어구 쓰기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E8A867-5A49-4137-A555-B066318CE2EB}"/>
              </a:ext>
            </a:extLst>
          </p:cNvPr>
          <p:cNvSpPr txBox="1"/>
          <p:nvPr/>
        </p:nvSpPr>
        <p:spPr>
          <a:xfrm>
            <a:off x="7408105" y="3927705"/>
            <a:ext cx="4844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희망 일과표를 가족에게 보여 주며 시각과</a:t>
            </a:r>
            <a:endParaRPr lang="en-US" altLang="ko-KR" dirty="0"/>
          </a:p>
          <a:p>
            <a:r>
              <a:rPr lang="ko-KR" altLang="en-US" dirty="0"/>
              <a:t> 무엇을 할 시간인지 말하기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65F47AF-1EC6-45A4-8952-EFC8547433DC}"/>
              </a:ext>
            </a:extLst>
          </p:cNvPr>
          <p:cNvCxnSpPr/>
          <p:nvPr/>
        </p:nvCxnSpPr>
        <p:spPr>
          <a:xfrm>
            <a:off x="1242874" y="894096"/>
            <a:ext cx="488272" cy="381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80A48D4D-86D8-48AB-8531-8EB0310A85A4}"/>
              </a:ext>
            </a:extLst>
          </p:cNvPr>
          <p:cNvCxnSpPr>
            <a:cxnSpLocks/>
          </p:cNvCxnSpPr>
          <p:nvPr/>
        </p:nvCxnSpPr>
        <p:spPr>
          <a:xfrm flipV="1">
            <a:off x="1223638" y="868913"/>
            <a:ext cx="522733" cy="40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1B6DC9B-9E58-4BDE-B5FF-60199C95AB18}"/>
              </a:ext>
            </a:extLst>
          </p:cNvPr>
          <p:cNvSpPr txBox="1"/>
          <p:nvPr/>
        </p:nvSpPr>
        <p:spPr>
          <a:xfrm>
            <a:off x="6120659" y="1079445"/>
            <a:ext cx="5618279" cy="826457"/>
          </a:xfrm>
          <a:prstGeom prst="rect">
            <a:avLst/>
          </a:prstGeom>
          <a:solidFill>
            <a:srgbClr val="F6FAE2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5D17B3-D034-48D9-8BA1-CC81961910A5}"/>
              </a:ext>
            </a:extLst>
          </p:cNvPr>
          <p:cNvSpPr txBox="1"/>
          <p:nvPr/>
        </p:nvSpPr>
        <p:spPr>
          <a:xfrm>
            <a:off x="5985749" y="1995649"/>
            <a:ext cx="5857063" cy="826457"/>
          </a:xfrm>
          <a:prstGeom prst="rect">
            <a:avLst/>
          </a:prstGeom>
          <a:solidFill>
            <a:srgbClr val="F6FAE2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E6C9D3-9AC6-4441-8DAD-D56897BE390C}"/>
              </a:ext>
            </a:extLst>
          </p:cNvPr>
          <p:cNvSpPr txBox="1"/>
          <p:nvPr/>
        </p:nvSpPr>
        <p:spPr>
          <a:xfrm>
            <a:off x="5967045" y="2971473"/>
            <a:ext cx="5618279" cy="826457"/>
          </a:xfrm>
          <a:prstGeom prst="rect">
            <a:avLst/>
          </a:prstGeom>
          <a:solidFill>
            <a:srgbClr val="F6FAE2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0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34"/>
    </mc:Choice>
    <mc:Fallback xmlns="">
      <p:transition spd="slow" advTm="7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9" grpId="0" animBg="1"/>
      <p:bldP spid="30" grpId="0"/>
      <p:bldP spid="31" grpId="0" animBg="1"/>
      <p:bldP spid="3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11" y="0"/>
            <a:ext cx="4267200" cy="12477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5C3D32F-9CEE-486A-8FEC-B839EDC0F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84" y="1316266"/>
            <a:ext cx="4450276" cy="75189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05A247C-C523-4E25-BA8A-83D6F5B5E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346" y="1243340"/>
            <a:ext cx="4450276" cy="82482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A0A2900-C393-4547-B8A5-F55B0D50E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888" y="2136653"/>
            <a:ext cx="8594223" cy="4610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9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4"/>
    </mc:Choice>
    <mc:Fallback xmlns="">
      <p:transition spd="slow" advTm="3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00CFFE9-D901-4B87-BB64-12D8D643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894" y="1582113"/>
            <a:ext cx="1414500" cy="978248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F9198DDC-D705-49BA-9DE9-E03CBB66260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>
                <a:solidFill>
                  <a:srgbClr val="FFFF00"/>
                </a:solidFill>
              </a:rPr>
              <a:t>이</a:t>
            </a:r>
            <a:r>
              <a:rPr lang="ko-KR" altLang="en-US" sz="5400" b="1">
                <a:solidFill>
                  <a:srgbClr val="FFC000"/>
                </a:solidFill>
              </a:rPr>
              <a:t>젠</a:t>
            </a:r>
            <a:r>
              <a:rPr lang="en-US" altLang="ko-KR" sz="5400" b="1" dirty="0">
                <a:solidFill>
                  <a:srgbClr val="FF0000"/>
                </a:solidFill>
              </a:rPr>
              <a:t>!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나도 할 수 있어요</a:t>
            </a:r>
            <a:r>
              <a:rPr lang="en-US" altLang="ko-KR" sz="5400" b="1" dirty="0">
                <a:solidFill>
                  <a:schemeClr val="bg1"/>
                </a:solidFill>
              </a:rPr>
              <a:t>!!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4B4BD4-8A10-42A4-9387-531FC039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42" y="1460191"/>
            <a:ext cx="9177770" cy="533908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524D372-8563-4F60-96F3-6474A4FFC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991" y="2434782"/>
            <a:ext cx="1867287" cy="81328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A76563C-92A3-4154-ABD6-0A2F794FCE7A}"/>
              </a:ext>
            </a:extLst>
          </p:cNvPr>
          <p:cNvSpPr/>
          <p:nvPr/>
        </p:nvSpPr>
        <p:spPr>
          <a:xfrm>
            <a:off x="1753588" y="1989733"/>
            <a:ext cx="4600106" cy="44504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EE8793D-E569-47DB-9DA7-DB5A8E0F0432}"/>
              </a:ext>
            </a:extLst>
          </p:cNvPr>
          <p:cNvSpPr/>
          <p:nvPr/>
        </p:nvSpPr>
        <p:spPr>
          <a:xfrm>
            <a:off x="1753588" y="2653134"/>
            <a:ext cx="4600106" cy="44504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CECB706-81CA-4E47-B668-867B04C406BF}"/>
              </a:ext>
            </a:extLst>
          </p:cNvPr>
          <p:cNvSpPr/>
          <p:nvPr/>
        </p:nvSpPr>
        <p:spPr>
          <a:xfrm>
            <a:off x="1753588" y="3314769"/>
            <a:ext cx="7008672" cy="44504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AEE19AB-D46E-4D12-963E-844CAA9AF1EE}"/>
              </a:ext>
            </a:extLst>
          </p:cNvPr>
          <p:cNvSpPr/>
          <p:nvPr/>
        </p:nvSpPr>
        <p:spPr>
          <a:xfrm>
            <a:off x="1787861" y="3988873"/>
            <a:ext cx="6468372" cy="44504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6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6D5C8E5-7C4D-4852-B73A-D7BD7CA52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공부할</a:t>
            </a:r>
            <a:r>
              <a:rPr kumimoji="0" lang="en-US" altLang="ko-KR" sz="5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5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내용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625789" y="4521249"/>
            <a:ext cx="10687687" cy="1147954"/>
            <a:chOff x="295" y="854"/>
            <a:chExt cx="4900" cy="472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My</a:t>
              </a:r>
              <a:r>
                <a:rPr kumimoji="0" lang="ko-KR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Work</a:t>
              </a:r>
              <a:r>
                <a:rPr kumimoji="0" lang="ko-KR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로 배운 내용 확인하고 정리하기</a:t>
              </a:r>
              <a:endParaRPr kumimoji="0" lang="en-US" altLang="ko-KR" sz="3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2070866"/>
            <a:ext cx="10814195" cy="1038510"/>
            <a:chOff x="295" y="854"/>
            <a:chExt cx="4958" cy="527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" y="854"/>
              <a:ext cx="4565" cy="5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400" b="1">
                  <a:solidFill>
                    <a:srgbClr val="44546A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과업을 하며 배운 표현 활용하기</a:t>
              </a:r>
              <a:endParaRPr kumimoji="0" lang="en-US" altLang="ko-KR" sz="3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4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CCDC77F-45E4-4FEA-B0D3-D0D2C50A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70"/>
            <a:ext cx="9959637" cy="648702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CC82DC8-27A9-46B2-B621-3B7AD17F4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289" y="84818"/>
            <a:ext cx="5038866" cy="660633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510A3BC-7519-44BF-A982-769BF376720C}"/>
              </a:ext>
            </a:extLst>
          </p:cNvPr>
          <p:cNvSpPr/>
          <p:nvPr/>
        </p:nvSpPr>
        <p:spPr>
          <a:xfrm>
            <a:off x="2691967" y="518748"/>
            <a:ext cx="187543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715CB8A-7D84-42FA-A2FA-3482D97DCC83}"/>
              </a:ext>
            </a:extLst>
          </p:cNvPr>
          <p:cNvSpPr/>
          <p:nvPr/>
        </p:nvSpPr>
        <p:spPr>
          <a:xfrm>
            <a:off x="975071" y="1228092"/>
            <a:ext cx="1875433" cy="43994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9C8CF80-41A8-4B8A-8E3A-6FB75D1EDC66}"/>
              </a:ext>
            </a:extLst>
          </p:cNvPr>
          <p:cNvSpPr/>
          <p:nvPr/>
        </p:nvSpPr>
        <p:spPr>
          <a:xfrm>
            <a:off x="6991010" y="444000"/>
            <a:ext cx="187543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FF24078-0673-4911-8836-DE6DF347FBF3}"/>
              </a:ext>
            </a:extLst>
          </p:cNvPr>
          <p:cNvSpPr/>
          <p:nvPr/>
        </p:nvSpPr>
        <p:spPr>
          <a:xfrm>
            <a:off x="865115" y="5869904"/>
            <a:ext cx="2465314" cy="43994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9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5-6-4 progress check">
            <a:hlinkClick r:id="" action="ppaction://media"/>
            <a:extLst>
              <a:ext uri="{FF2B5EF4-FFF2-40B4-BE49-F238E27FC236}">
                <a16:creationId xmlns:a16="http://schemas.microsoft.com/office/drawing/2014/main" id="{31387969-530C-4064-9709-3C5D75264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388" y="2790825"/>
            <a:ext cx="609600" cy="609600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2E0F0D44-6773-4608-A2E6-DD8757906BB4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4FCEC43-7832-431A-B70C-C647ADFBD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pic>
        <p:nvPicPr>
          <p:cNvPr id="8" name="L5-5-4 progress check">
            <a:hlinkClick r:id="" action="ppaction://media"/>
            <a:extLst>
              <a:ext uri="{FF2B5EF4-FFF2-40B4-BE49-F238E27FC236}">
                <a16:creationId xmlns:a16="http://schemas.microsoft.com/office/drawing/2014/main" id="{BA56FE07-F47E-411D-BD26-2D83541D16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5463" y="3430588"/>
            <a:ext cx="609600" cy="6096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1674FCE-7D8C-4D68-9465-BE6648C89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32" y="991723"/>
            <a:ext cx="9380184" cy="562121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5F464C8-B815-4F96-B623-F880BEAB9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463" y="2137412"/>
            <a:ext cx="5088636" cy="26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1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C441CF-A313-4280-BFAE-36CF24A2B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518" y="1538204"/>
            <a:ext cx="9079684" cy="4703686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76" y="1538204"/>
            <a:ext cx="811392" cy="11411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1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C0E4E39-B39C-419A-84E5-1A2F2E920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910" y="2520543"/>
            <a:ext cx="3913508" cy="398477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4D9424A-C9CC-4DF1-9FF2-7C0D7BBF8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061" y="2499424"/>
            <a:ext cx="4007438" cy="3738273"/>
          </a:xfrm>
          <a:prstGeom prst="rect">
            <a:avLst/>
          </a:prstGeom>
        </p:spPr>
      </p:pic>
      <p:pic>
        <p:nvPicPr>
          <p:cNvPr id="3" name="L5-6-4 my work1_2">
            <a:hlinkClick r:id="" action="ppaction://media"/>
            <a:extLst>
              <a:ext uri="{FF2B5EF4-FFF2-40B4-BE49-F238E27FC236}">
                <a16:creationId xmlns:a16="http://schemas.microsoft.com/office/drawing/2014/main" id="{FAB4196A-2E73-4F8C-B6AA-D19B015B1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1128" y="3972265"/>
            <a:ext cx="609600" cy="609600"/>
          </a:xfrm>
          <a:prstGeom prst="rect">
            <a:avLst/>
          </a:prstGeom>
        </p:spPr>
      </p:pic>
      <p:pic>
        <p:nvPicPr>
          <p:cNvPr id="4" name="L5-6-4 my work1_1">
            <a:hlinkClick r:id="" action="ppaction://media"/>
            <a:extLst>
              <a:ext uri="{FF2B5EF4-FFF2-40B4-BE49-F238E27FC236}">
                <a16:creationId xmlns:a16="http://schemas.microsoft.com/office/drawing/2014/main" id="{DF9A9E21-E666-4408-B67C-63C83F2E09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8133" y="4512928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B7E795-0E89-49D6-B1C3-6EF4A9B7DCA4}"/>
              </a:ext>
            </a:extLst>
          </p:cNvPr>
          <p:cNvSpPr txBox="1"/>
          <p:nvPr/>
        </p:nvSpPr>
        <p:spPr>
          <a:xfrm>
            <a:off x="2812462" y="2688183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683E4-94EC-4128-B581-2EEE61798E85}"/>
              </a:ext>
            </a:extLst>
          </p:cNvPr>
          <p:cNvSpPr txBox="1"/>
          <p:nvPr/>
        </p:nvSpPr>
        <p:spPr>
          <a:xfrm>
            <a:off x="4163347" y="4860918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5BCC5-7493-430F-B92C-5B207CD71F1E}"/>
              </a:ext>
            </a:extLst>
          </p:cNvPr>
          <p:cNvSpPr txBox="1"/>
          <p:nvPr/>
        </p:nvSpPr>
        <p:spPr>
          <a:xfrm>
            <a:off x="4278757" y="2905780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③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E5A7D-4152-43DB-994F-96818C5597FD}"/>
              </a:ext>
            </a:extLst>
          </p:cNvPr>
          <p:cNvSpPr txBox="1"/>
          <p:nvPr/>
        </p:nvSpPr>
        <p:spPr>
          <a:xfrm>
            <a:off x="7403506" y="5486124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FD3CF-488B-4656-B421-1ED0CA86F1A7}"/>
              </a:ext>
            </a:extLst>
          </p:cNvPr>
          <p:cNvSpPr txBox="1"/>
          <p:nvPr/>
        </p:nvSpPr>
        <p:spPr>
          <a:xfrm>
            <a:off x="8708393" y="3176269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B911CD-E610-4AAD-BD33-3D0D2ACF600A}"/>
              </a:ext>
            </a:extLst>
          </p:cNvPr>
          <p:cNvSpPr txBox="1"/>
          <p:nvPr/>
        </p:nvSpPr>
        <p:spPr>
          <a:xfrm>
            <a:off x="7940064" y="2382560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30475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-6-4 my work2">
            <a:hlinkClick r:id="" action="ppaction://media"/>
            <a:extLst>
              <a:ext uri="{FF2B5EF4-FFF2-40B4-BE49-F238E27FC236}">
                <a16:creationId xmlns:a16="http://schemas.microsoft.com/office/drawing/2014/main" id="{E8A341F6-CEFF-4F29-B8BF-565B5F9E1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8900" y="5773738"/>
            <a:ext cx="609600" cy="609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F3014A-3A2B-4DF0-81A0-F8E89CB05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518" y="1406611"/>
            <a:ext cx="8768747" cy="4939660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67" y="1271874"/>
            <a:ext cx="811392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F5DD2A-66BB-4876-80AE-2E2970BE3132}"/>
              </a:ext>
            </a:extLst>
          </p:cNvPr>
          <p:cNvSpPr txBox="1"/>
          <p:nvPr/>
        </p:nvSpPr>
        <p:spPr>
          <a:xfrm>
            <a:off x="4075651" y="5390809"/>
            <a:ext cx="436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time for bed</a:t>
            </a:r>
            <a:endParaRPr lang="ko-KR" altLang="en-US" sz="4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329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-6-4 my work3">
            <a:hlinkClick r:id="" action="ppaction://media"/>
            <a:extLst>
              <a:ext uri="{FF2B5EF4-FFF2-40B4-BE49-F238E27FC236}">
                <a16:creationId xmlns:a16="http://schemas.microsoft.com/office/drawing/2014/main" id="{CFCE6A42-BA33-4E92-8C5D-BC7549CB3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2857" y="2304916"/>
            <a:ext cx="609600" cy="609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070E0B2-F463-4F7E-9732-05360CEF6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772" y="1300423"/>
            <a:ext cx="9363352" cy="5048314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80" y="1179442"/>
            <a:ext cx="811392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3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00CFFE9-D901-4B87-BB64-12D8D643B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432" y="1817005"/>
            <a:ext cx="1414500" cy="978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7255A1-AA8B-4D6C-B089-9B3D0EB97931}"/>
              </a:ext>
            </a:extLst>
          </p:cNvPr>
          <p:cNvSpPr txBox="1"/>
          <p:nvPr/>
        </p:nvSpPr>
        <p:spPr>
          <a:xfrm>
            <a:off x="2679204" y="5310910"/>
            <a:ext cx="235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7  20</a:t>
            </a:r>
            <a:endParaRPr lang="ko-KR" altLang="en-US" sz="4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CFD87E3-6353-4F6B-AE24-DEF04FA54EA2}"/>
              </a:ext>
            </a:extLst>
          </p:cNvPr>
          <p:cNvSpPr/>
          <p:nvPr/>
        </p:nvSpPr>
        <p:spPr>
          <a:xfrm>
            <a:off x="4925634" y="3085693"/>
            <a:ext cx="4600106" cy="60741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1465E05-1DDD-4877-80FF-619F980A788F}"/>
              </a:ext>
            </a:extLst>
          </p:cNvPr>
          <p:cNvSpPr/>
          <p:nvPr/>
        </p:nvSpPr>
        <p:spPr>
          <a:xfrm>
            <a:off x="4925634" y="4289263"/>
            <a:ext cx="4600106" cy="60741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5E10610-3A12-4243-8494-693A31F66E41}"/>
              </a:ext>
            </a:extLst>
          </p:cNvPr>
          <p:cNvSpPr/>
          <p:nvPr/>
        </p:nvSpPr>
        <p:spPr>
          <a:xfrm>
            <a:off x="5030986" y="5391927"/>
            <a:ext cx="5133946" cy="60741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B2C1D5A-A7D3-439F-A773-F9F2976CAABF}"/>
              </a:ext>
            </a:extLst>
          </p:cNvPr>
          <p:cNvSpPr/>
          <p:nvPr/>
        </p:nvSpPr>
        <p:spPr>
          <a:xfrm>
            <a:off x="5030986" y="5421104"/>
            <a:ext cx="5133946" cy="60741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0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5-6-4 my work4">
            <a:hlinkClick r:id="" action="ppaction://media"/>
            <a:extLst>
              <a:ext uri="{FF2B5EF4-FFF2-40B4-BE49-F238E27FC236}">
                <a16:creationId xmlns:a16="http://schemas.microsoft.com/office/drawing/2014/main" id="{00C6C73B-FA93-411E-B821-9B78CB76F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7650" y="1858963"/>
            <a:ext cx="609600" cy="609600"/>
          </a:xfrm>
          <a:prstGeom prst="rect">
            <a:avLst/>
          </a:prstGeom>
        </p:spPr>
      </p:pic>
      <p:pic>
        <p:nvPicPr>
          <p:cNvPr id="12" name="L5-6-4 my work4">
            <a:hlinkClick r:id="" action="ppaction://media"/>
            <a:extLst>
              <a:ext uri="{FF2B5EF4-FFF2-40B4-BE49-F238E27FC236}">
                <a16:creationId xmlns:a16="http://schemas.microsoft.com/office/drawing/2014/main" id="{D4BBAD2F-AEC4-4DEA-9640-B6D3339F5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0050" y="2011363"/>
            <a:ext cx="609600" cy="609600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67" y="1333850"/>
            <a:ext cx="811392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4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00CFFE9-D901-4B87-BB64-12D8D643B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894" y="1582113"/>
            <a:ext cx="1414500" cy="97824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411D247-DC91-46AB-AB8C-4A877E233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511" y="1275127"/>
            <a:ext cx="9970148" cy="532711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B391D45-0C2A-4048-9490-16AD4F8BC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5454" y="2374265"/>
            <a:ext cx="1503989" cy="54026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9BDAF81-3B7D-4D66-8619-804D7E11D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750" y="4034385"/>
            <a:ext cx="3249292" cy="4925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E4D886-5C0E-4B2D-9F58-F49A57D1E7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3750" y="5576879"/>
            <a:ext cx="8122990" cy="51804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D92F509-ED28-4B8D-B2D7-2155525B8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7868" y="1275127"/>
            <a:ext cx="1811141" cy="7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402C35F2-EDBE-45C7-99BD-D64B7729FCEA}"/>
              </a:ext>
            </a:extLst>
          </p:cNvPr>
          <p:cNvSpPr txBox="1">
            <a:spLocks/>
          </p:cNvSpPr>
          <p:nvPr/>
        </p:nvSpPr>
        <p:spPr>
          <a:xfrm>
            <a:off x="-2" y="-1465"/>
            <a:ext cx="5156202" cy="905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9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Song _ </a:t>
            </a:r>
            <a:r>
              <a:rPr lang="en-US" altLang="ko-KR" sz="3200" b="1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Sing Along</a:t>
            </a:r>
            <a:endParaRPr kumimoji="0" lang="en-US" altLang="ko-KR" sz="2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65p_L6_song_자막있음">
            <a:hlinkClick r:id="" action="ppaction://media"/>
            <a:extLst>
              <a:ext uri="{FF2B5EF4-FFF2-40B4-BE49-F238E27FC236}">
                <a16:creationId xmlns:a16="http://schemas.microsoft.com/office/drawing/2014/main" id="{0CB6E025-98D9-42CD-928C-FAD3DCB87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654" y="1424355"/>
            <a:ext cx="8730215" cy="49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0.9|7|1.1|6|3.8|16.6|0.8|7.2|0.9|1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0.8|6.5|0.7|8.5|4.5|7.2|0.8|8.3|16.9|1.3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210</Words>
  <Application>Microsoft Office PowerPoint</Application>
  <PresentationFormat>와이드스크린</PresentationFormat>
  <Paragraphs>50</Paragraphs>
  <Slides>15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HY견고딕</vt:lpstr>
      <vt:lpstr>HY헤드라인M</vt:lpstr>
      <vt:lpstr>돋움</vt:lpstr>
      <vt:lpstr>맑은 고딕</vt:lpstr>
      <vt:lpstr>Arial</vt:lpstr>
      <vt:lpstr>Franklin Gothic Book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Administrator</cp:lastModifiedBy>
  <cp:revision>24</cp:revision>
  <dcterms:created xsi:type="dcterms:W3CDTF">2020-06-26T06:49:47Z</dcterms:created>
  <dcterms:modified xsi:type="dcterms:W3CDTF">2020-07-15T02:08:18Z</dcterms:modified>
</cp:coreProperties>
</file>