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80" r:id="rId4"/>
    <p:sldId id="291" r:id="rId5"/>
    <p:sldId id="282" r:id="rId6"/>
    <p:sldId id="301" r:id="rId7"/>
    <p:sldId id="322" r:id="rId8"/>
    <p:sldId id="307" r:id="rId9"/>
    <p:sldId id="340" r:id="rId10"/>
    <p:sldId id="331" r:id="rId11"/>
    <p:sldId id="346" r:id="rId12"/>
    <p:sldId id="347" r:id="rId13"/>
    <p:sldId id="268" r:id="rId14"/>
    <p:sldId id="337" r:id="rId15"/>
    <p:sldId id="345" r:id="rId16"/>
    <p:sldId id="344" r:id="rId17"/>
    <p:sldId id="299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A84CDD-CECD-4410-9F5F-D4B559370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4517261-74D6-4F43-92D7-CA8C20215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00EE6E1-AFC3-4293-93C3-B6F2FE03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7DBDA1-C485-4F2C-B2F1-9C2A253A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447FC1-4E25-4BA7-BB40-D4CE1706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8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C09880-FB92-4564-A40B-0987DAC3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9FF24F1-6D8C-4E9D-91B1-6F0C23071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C48BDE-50DB-40F5-B877-F80E128D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A74389-FDD2-4891-A985-EC886DCE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45CFB6-091A-4369-B9F7-82ED4DA4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0016348-55C6-4BB8-B243-FC7158E21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FCC9B12-B8B9-45E4-9682-DA2B0E0AD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05E6CD-6EE6-4A7C-B35E-A6843EA3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CA63F6-3F2C-4C43-9413-1057C457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6F1E2D-1A3B-4FA1-B7CE-5B18B217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9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2A4C56-C909-4BE0-9109-D527ABBD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DDDF283-C938-4118-A846-9604793AA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752697-19BF-4C52-81F9-D6D46B5F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DDA31F-DC7C-4385-A0EB-8D9A2922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92B9126-94E9-4582-B780-C2919A1E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6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F9DFB4-2753-47F1-AE15-6104099F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970ED6-7F10-48CE-BD0E-E682DE75F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ACD1C7-BFC5-4F81-8A86-5C5C5811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9D7A198-D481-43E8-9118-237DE8E1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9157F3D-F505-4215-9C47-30A100DB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4E65F5-E90E-49F5-9D7E-B236C968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747011-DF93-4CD6-80F5-508ADC5B7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3B0512A-7E83-45F7-8F4D-1064F2D88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A313D3-801D-46E1-BE70-75D0E67E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B3E856C-E8AF-445D-9C22-83DA169C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D82289-9A1A-4FB1-9EE8-96E9C349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3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FAFB9C-7888-40CF-834F-80C5C69B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42E85A0-B7FD-4E1B-96BA-24FF7F5C5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0DA7DFE-5380-490B-AC4A-EBC7DE3C3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1A5B695-F56D-46CA-B140-4DB3623F4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30EEF2C-EDCD-43FA-A129-C58AFD2C0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737398B-ABFF-43EC-A993-71096748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0772218-F24F-48C1-9F81-91CC5F51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57B9E60-AF23-4268-86B3-23A4CC59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C7F4DD-DA49-4318-9B15-9417AF91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A9EEB76-8EED-4BD9-A828-E0E05AF9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3215AE8-E777-4250-BCFA-2270796E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1B849BB-FA69-45B3-A3BE-8A03DFF2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8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815C66A-8B94-4EBF-859D-E53E45C3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9AC30F4-DF2B-483B-B29D-A30C31F2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C286B7-AA37-4534-8AC3-3711DA56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6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9D9DBE-6DF0-4E52-8F65-D4C213A9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F50213-4BB1-47C6-96C0-AD6FD2CE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D8A5C4-70D4-455C-84D9-1FA20575F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67B4575-2267-4278-9761-34BA2644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462B70-2F1E-4315-82AC-EC24626D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3126C7-E0F3-4DA9-9C3F-4ADD507C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1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92C538-055F-49F4-ACE8-DF2C6C57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58DACEE-B862-4CC1-AB35-2108626D1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597A894-44A0-44BF-9BB2-7C8ACB4E7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3CECC5-070F-4975-92B7-1ACB7894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A5DEE1-75D3-47A9-9F2E-1BAFD6F1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EBA7010-47FC-4640-8F1C-D031D488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0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9E69EAC-B40D-4FB9-8400-A6D8A597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3D4CC2-9107-4541-AB41-1E1835726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8C5E8-241B-4382-ABF8-02011A693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87F0-2B63-4FDF-8989-65762E32F98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E1B01F4-3C7B-41CC-8B2C-6C0327618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19D586A-2EA7-481A-9BAE-49C1E573B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3A24D-89F9-4F14-A1CF-DBE6BA8B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8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28.png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BA2F4-F04D-43DC-99D9-CAB6DEBE1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" y="588181"/>
            <a:ext cx="4163940" cy="5681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40134-BBA2-48BA-BFE1-74A2B5DF6FDE}"/>
              </a:ext>
            </a:extLst>
          </p:cNvPr>
          <p:cNvSpPr txBox="1"/>
          <p:nvPr/>
        </p:nvSpPr>
        <p:spPr>
          <a:xfrm>
            <a:off x="5859250" y="1747058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7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Is This Your Watch?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1</a:t>
            </a:r>
            <a:r>
              <a:rPr lang="ko-KR" altLang="en-US" sz="3600" dirty="0"/>
              <a:t>차시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D409A7F-0AE2-4828-92DD-59EA408B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933" y="519164"/>
            <a:ext cx="4777336" cy="575065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75A5684-AC7A-43B8-9A81-611B78851C3F}"/>
              </a:ext>
            </a:extLst>
          </p:cNvPr>
          <p:cNvSpPr/>
          <p:nvPr/>
        </p:nvSpPr>
        <p:spPr>
          <a:xfrm>
            <a:off x="7592037" y="2852257"/>
            <a:ext cx="1065402" cy="142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091AB19-4BEB-452D-BC33-D621D5AF61E9}"/>
              </a:ext>
            </a:extLst>
          </p:cNvPr>
          <p:cNvSpPr/>
          <p:nvPr/>
        </p:nvSpPr>
        <p:spPr>
          <a:xfrm>
            <a:off x="7608592" y="3060342"/>
            <a:ext cx="1065402" cy="142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87BE9F2-C934-498B-989B-646422B5BE95}"/>
              </a:ext>
            </a:extLst>
          </p:cNvPr>
          <p:cNvSpPr/>
          <p:nvPr/>
        </p:nvSpPr>
        <p:spPr>
          <a:xfrm>
            <a:off x="7608591" y="3285818"/>
            <a:ext cx="1283739" cy="228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18B80AB-7CCA-4F18-B94B-B087ABEC0846}"/>
              </a:ext>
            </a:extLst>
          </p:cNvPr>
          <p:cNvSpPr/>
          <p:nvPr/>
        </p:nvSpPr>
        <p:spPr>
          <a:xfrm>
            <a:off x="7626769" y="3564742"/>
            <a:ext cx="1065402" cy="142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5"/>
    </mc:Choice>
    <mc:Fallback xmlns="">
      <p:transition spd="slow" advTm="3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5D7ED560-8F3A-4C00-8F8F-8C4962CFEF40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교과</a:t>
            </a: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연계</a:t>
            </a: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_</a:t>
            </a: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도덕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L7_교과연계">
            <a:hlinkClick r:id="" action="ppaction://media"/>
            <a:extLst>
              <a:ext uri="{FF2B5EF4-FFF2-40B4-BE49-F238E27FC236}">
                <a16:creationId xmlns:a16="http://schemas.microsoft.com/office/drawing/2014/main" id="{2F60F445-7AB4-489F-90CC-E759D0E36A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15" y="1233719"/>
            <a:ext cx="9122160" cy="5131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94"/>
    </mc:Choice>
    <mc:Fallback xmlns="">
      <p:transition spd="slow" advTm="10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035" objId="3"/>
        <p14:stopEvt time="103836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E5A5A4F3-8491-418C-BF3C-C65912AAD054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Say</a:t>
            </a:r>
            <a:r>
              <a:rPr lang="ko-KR" altLang="en-US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the Words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8C9736D-D949-45A9-99A2-4B58A9D4B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47" y="3775233"/>
            <a:ext cx="2000250" cy="20002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1ABA23F-A53C-4975-993D-02130ED46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03" y="1381125"/>
            <a:ext cx="2000250" cy="20478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BA5C3B1-B464-4461-923F-CA45B058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604" y="1381125"/>
            <a:ext cx="1971675" cy="19812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2FA6CB-D9DD-411A-B8B4-63906A51B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960" y="1404937"/>
            <a:ext cx="1990725" cy="200025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F028A8E3-659F-45B4-BE14-222399130975}"/>
              </a:ext>
            </a:extLst>
          </p:cNvPr>
          <p:cNvGrpSpPr/>
          <p:nvPr/>
        </p:nvGrpSpPr>
        <p:grpSpPr>
          <a:xfrm>
            <a:off x="3930679" y="3775233"/>
            <a:ext cx="2000250" cy="2000250"/>
            <a:chOff x="755097" y="4089458"/>
            <a:chExt cx="2000250" cy="200025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29959B-80DE-4DA7-BE65-0DBD1C684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097" y="4089458"/>
              <a:ext cx="2000250" cy="200025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ACC56FF-7287-4CD3-83C7-7A3D44F0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713" y="4219841"/>
              <a:ext cx="1602386" cy="1711176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33C1C61-B5E9-447E-82D7-2C640BFBF094}"/>
              </a:ext>
            </a:extLst>
          </p:cNvPr>
          <p:cNvGrpSpPr/>
          <p:nvPr/>
        </p:nvGrpSpPr>
        <p:grpSpPr>
          <a:xfrm>
            <a:off x="7359331" y="3761079"/>
            <a:ext cx="2000250" cy="2000250"/>
            <a:chOff x="3922814" y="3764912"/>
            <a:chExt cx="2000250" cy="200025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1C183A3-3C58-4C4B-BBE2-B4A1CBCD7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2814" y="3764912"/>
              <a:ext cx="2000250" cy="200025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BC0368E-57A4-4752-B2DB-A4DF0A00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8729" y="3909449"/>
              <a:ext cx="1266394" cy="1731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90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ABA23F-A53C-4975-993D-02130ED4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9907">
            <a:off x="10578269" y="2281638"/>
            <a:ext cx="1362523" cy="139496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BA5C3B1-B464-4461-923F-CA45B058D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0735">
            <a:off x="2936608" y="2169197"/>
            <a:ext cx="1431619" cy="1438535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133C1C61-B5E9-447E-82D7-2C640BFBF094}"/>
              </a:ext>
            </a:extLst>
          </p:cNvPr>
          <p:cNvGrpSpPr/>
          <p:nvPr/>
        </p:nvGrpSpPr>
        <p:grpSpPr>
          <a:xfrm>
            <a:off x="8986785" y="2383249"/>
            <a:ext cx="1235012" cy="1632620"/>
            <a:chOff x="3922814" y="3764912"/>
            <a:chExt cx="2000250" cy="200025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1C183A3-3C58-4C4B-BBE2-B4A1CBCD7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2814" y="3764912"/>
              <a:ext cx="2000250" cy="200025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BC0368E-57A4-4752-B2DB-A4DF0A00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8729" y="3909449"/>
              <a:ext cx="1266394" cy="1731819"/>
            </a:xfrm>
            <a:prstGeom prst="rect">
              <a:avLst/>
            </a:prstGeom>
          </p:spPr>
        </p:pic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B5E1E620-BDEB-4F4D-B5CB-84664B1D5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271" y="3925850"/>
            <a:ext cx="2698546" cy="272461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8762164-5E60-438E-AC1C-5E0AB0E21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289" y="3934558"/>
            <a:ext cx="3648980" cy="244961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D020A8D-25CA-422D-B968-742D77B25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18" y="3977420"/>
            <a:ext cx="4669871" cy="274841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8C9736D-D949-45A9-99A2-4B58A9D4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73243">
            <a:off x="234658" y="2567030"/>
            <a:ext cx="1474365" cy="14743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ACC56FF-7287-4CD3-83C7-7A3D44F0BA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99186">
            <a:off x="5106161" y="2408781"/>
            <a:ext cx="1481007" cy="15815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2FA6CB-D9DD-411A-B8B4-63906A51B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684563">
            <a:off x="7143626" y="2521584"/>
            <a:ext cx="1366261" cy="1372798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45080A4B-7CE2-41E1-A04A-4A3315C79662}"/>
              </a:ext>
            </a:extLst>
          </p:cNvPr>
          <p:cNvGrpSpPr/>
          <p:nvPr/>
        </p:nvGrpSpPr>
        <p:grpSpPr>
          <a:xfrm>
            <a:off x="3231814" y="2354158"/>
            <a:ext cx="878889" cy="878889"/>
            <a:chOff x="7190913" y="544407"/>
            <a:chExt cx="878889" cy="878889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04A98163-6DB8-4951-A237-5AD1BDFAB047}"/>
                </a:ext>
              </a:extLst>
            </p:cNvPr>
            <p:cNvSpPr/>
            <p:nvPr/>
          </p:nvSpPr>
          <p:spPr>
            <a:xfrm rot="2516848" flipV="1">
              <a:off x="7190913" y="904142"/>
              <a:ext cx="878889" cy="135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A30E0A83-0887-4403-A6E2-5FA918E5A1F3}"/>
                </a:ext>
              </a:extLst>
            </p:cNvPr>
            <p:cNvSpPr/>
            <p:nvPr/>
          </p:nvSpPr>
          <p:spPr>
            <a:xfrm rot="18738161" flipV="1">
              <a:off x="7182631" y="915899"/>
              <a:ext cx="878889" cy="135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0A010D5-184E-4AE5-B7AF-2BFB96E4F4A0}"/>
              </a:ext>
            </a:extLst>
          </p:cNvPr>
          <p:cNvGrpSpPr/>
          <p:nvPr/>
        </p:nvGrpSpPr>
        <p:grpSpPr>
          <a:xfrm>
            <a:off x="5564667" y="2354158"/>
            <a:ext cx="878889" cy="878889"/>
            <a:chOff x="7190913" y="544407"/>
            <a:chExt cx="878889" cy="878889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2C2BFA3-E3E5-4E7A-ACA4-70F6F2A01D52}"/>
                </a:ext>
              </a:extLst>
            </p:cNvPr>
            <p:cNvSpPr/>
            <p:nvPr/>
          </p:nvSpPr>
          <p:spPr>
            <a:xfrm rot="2516848" flipV="1">
              <a:off x="7190913" y="904142"/>
              <a:ext cx="878889" cy="135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A937072-F867-4307-B234-E072B5A7500B}"/>
                </a:ext>
              </a:extLst>
            </p:cNvPr>
            <p:cNvSpPr/>
            <p:nvPr/>
          </p:nvSpPr>
          <p:spPr>
            <a:xfrm rot="18738161" flipV="1">
              <a:off x="7182631" y="915899"/>
              <a:ext cx="878889" cy="1359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C08609FF-6EEE-49D8-9FDB-BA097C3FF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8412" y="1308348"/>
            <a:ext cx="2440533" cy="553622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A0F007D-AE0F-4B96-9EAE-F1583C7355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2200" y="1440514"/>
            <a:ext cx="2070854" cy="553622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BBBA8AB-0971-452C-BB6F-548805016B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0819" y="1285185"/>
            <a:ext cx="1871112" cy="553622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7BB4F02-5AF2-43FE-BA80-BB865C734C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1931" y="1214458"/>
            <a:ext cx="1335593" cy="553622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3B79EF1-1E00-4450-8943-4D7C49DD8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0121" y="1247756"/>
            <a:ext cx="1881975" cy="5536226"/>
          </a:xfrm>
          <a:prstGeom prst="rect">
            <a:avLst/>
          </a:prstGeom>
        </p:spPr>
      </p:pic>
      <p:sp>
        <p:nvSpPr>
          <p:cNvPr id="26" name="제목 1">
            <a:extLst>
              <a:ext uri="{FF2B5EF4-FFF2-40B4-BE49-F238E27FC236}">
                <a16:creationId xmlns:a16="http://schemas.microsoft.com/office/drawing/2014/main" id="{28C638F8-DF41-4CD0-970C-171B68B09D2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Let’s Practice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1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>
            <a:extLst>
              <a:ext uri="{FF2B5EF4-FFF2-40B4-BE49-F238E27FC236}">
                <a16:creationId xmlns:a16="http://schemas.microsoft.com/office/drawing/2014/main" id="{FED0DF6E-95A8-4103-926B-EB3A86596AC8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L7_chant_자막없음">
            <a:hlinkClick r:id="" action="ppaction://media"/>
            <a:extLst>
              <a:ext uri="{FF2B5EF4-FFF2-40B4-BE49-F238E27FC236}">
                <a16:creationId xmlns:a16="http://schemas.microsoft.com/office/drawing/2014/main" id="{66270581-413A-4DE7-9662-3D6B164E2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021" y="1354850"/>
            <a:ext cx="8591797" cy="48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D401725F-19A9-4BF2-BB68-B8A4BE0F9756}"/>
              </a:ext>
            </a:extLst>
          </p:cNvPr>
          <p:cNvSpPr txBox="1">
            <a:spLocks/>
          </p:cNvSpPr>
          <p:nvPr/>
        </p:nvSpPr>
        <p:spPr>
          <a:xfrm>
            <a:off x="-3" y="-1465"/>
            <a:ext cx="5863907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 </a:t>
            </a:r>
            <a:r>
              <a:rPr kumimoji="0" lang="ko-KR" alt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듣고  </a:t>
            </a: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표시 하기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L7_chant_자막없음">
            <a:hlinkClick r:id="" action="ppaction://media"/>
            <a:extLst>
              <a:ext uri="{FF2B5EF4-FFF2-40B4-BE49-F238E27FC236}">
                <a16:creationId xmlns:a16="http://schemas.microsoft.com/office/drawing/2014/main" id="{F31E3149-18AD-4E04-9F42-5B9A02B2D8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8021" y="1354850"/>
            <a:ext cx="8591797" cy="48328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68C1161-15D5-4F96-AA0E-149F0CFB9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062" y="-1465"/>
            <a:ext cx="4800938" cy="26647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E014414-EE3D-408D-829C-A605C7318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170" y="670264"/>
            <a:ext cx="390525" cy="47625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0513D70-5F2D-43A9-9854-4D30A3275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1085" y="759569"/>
            <a:ext cx="153634" cy="28479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3E9553D-2DFA-4EAA-951D-A9A9D71E4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9109" y="680265"/>
            <a:ext cx="178738" cy="2847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5831266-9BFC-4EB5-95CF-8BDB09536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979" y="1755943"/>
            <a:ext cx="153634" cy="2847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6DF86A4-686C-405F-A683-4C74F0F90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771" y="1752745"/>
            <a:ext cx="153634" cy="28479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410D126-5333-47E6-844B-C19FF3ED9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940" y="1752745"/>
            <a:ext cx="176891" cy="284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0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8"/>
    </mc:Choice>
    <mc:Fallback xmlns="">
      <p:transition spd="slow" advTm="7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597" objId="7"/>
        <p14:stopEvt time="78527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38E51AE7-CD2C-4017-A531-554765BDDCDF}"/>
              </a:ext>
            </a:extLst>
          </p:cNvPr>
          <p:cNvSpPr txBox="1">
            <a:spLocks/>
          </p:cNvSpPr>
          <p:nvPr/>
        </p:nvSpPr>
        <p:spPr>
          <a:xfrm>
            <a:off x="-3" y="-1465"/>
            <a:ext cx="5863907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Chant and Do </a:t>
            </a:r>
            <a:r>
              <a:rPr kumimoji="0" lang="ko-KR" alt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정답 확인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04D27B7-D867-4E0F-B36A-1C7B53DB1132}"/>
              </a:ext>
            </a:extLst>
          </p:cNvPr>
          <p:cNvGrpSpPr/>
          <p:nvPr/>
        </p:nvGrpSpPr>
        <p:grpSpPr>
          <a:xfrm>
            <a:off x="7391062" y="-1465"/>
            <a:ext cx="4800938" cy="2664766"/>
            <a:chOff x="7391062" y="-1465"/>
            <a:chExt cx="4800938" cy="266476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DA2EAE2-9C42-4E2D-9240-A8E70EF9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1062" y="-1465"/>
              <a:ext cx="4800938" cy="266476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E3CDF01-D726-4229-91EE-725095AC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6170" y="670264"/>
              <a:ext cx="390525" cy="47625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DA8EB36-B375-4244-8BC2-467AAD2A1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01085" y="759569"/>
              <a:ext cx="153634" cy="284798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F05F822-82A0-4C66-9DC5-1CA45CE05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9109" y="680265"/>
              <a:ext cx="178738" cy="284798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DDCEDD1-79FA-467F-B389-77540114B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6979" y="1755943"/>
              <a:ext cx="153634" cy="284798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76F80A3-6A47-43A9-965D-7BE050A8D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5771" y="1752745"/>
              <a:ext cx="153634" cy="28479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D62A244-4262-4BD8-A5BC-0C40A69C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7940" y="1752745"/>
              <a:ext cx="176891" cy="284798"/>
            </a:xfrm>
            <a:prstGeom prst="rect">
              <a:avLst/>
            </a:prstGeom>
          </p:spPr>
        </p:pic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6615C179-91A6-4EA1-9ACC-770B4AEFE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269" y="1522603"/>
            <a:ext cx="8122530" cy="451874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C79541C-D006-41C8-B865-456FC8D55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7" y="2751158"/>
            <a:ext cx="355106" cy="3217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E4AC7C4-DF7F-4C69-B534-B8951F39F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061" y="2751158"/>
            <a:ext cx="355106" cy="32171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A732C99-777C-46BD-B68A-2B646D5E4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915" y="2752360"/>
            <a:ext cx="355106" cy="32171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06017AA-5B9A-4364-BF15-35AEB6853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457" y="4466028"/>
            <a:ext cx="455987" cy="41311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0334DBD-7CED-40C5-9DFB-B5A3AB997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987" y="4466028"/>
            <a:ext cx="455987" cy="41311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2F42C25-8F37-42A7-9144-A0E31400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048" y="4462452"/>
            <a:ext cx="455987" cy="413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3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8"/>
    </mc:Choice>
    <mc:Fallback xmlns="">
      <p:transition spd="slow" advTm="7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32214 0.3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597" objId="7"/>
        <p14:stopEvt time="78527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4A47434-8544-4407-A2C2-E32D937BD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638" y="3929006"/>
            <a:ext cx="1897789" cy="1560404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D4F70166-115A-4618-82FC-19760A30C9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정</a:t>
            </a:r>
            <a:r>
              <a:rPr lang="ko-KR" alt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리</a:t>
            </a:r>
            <a:r>
              <a:rPr lang="ko-KR" alt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하</a:t>
            </a:r>
            <a:r>
              <a:rPr lang="ko-KR" altLang="en-US" sz="5400" b="1" dirty="0">
                <a:solidFill>
                  <a:srgbClr val="F9D5F4"/>
                </a:solidFill>
              </a:rPr>
              <a:t>기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81FE498D-4DB0-45FF-9147-D60A6039C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140" y="1727577"/>
            <a:ext cx="1547042" cy="153718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D2FBAA5-BAE9-4EA6-8BDD-DEF7C2F27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644" y="1721427"/>
            <a:ext cx="1349948" cy="146159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48D017C-50C7-444D-87DB-39DCC7833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138" y="1721427"/>
            <a:ext cx="2035002" cy="14280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BD894E4-BE52-45BC-BBDC-B5A800110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568" y="1670122"/>
            <a:ext cx="1238196" cy="153068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DE28E17-3E15-4A76-AAAA-1D6800C8D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79" y="1786625"/>
            <a:ext cx="1245909" cy="150820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546ECD4-109B-4AD7-88AD-B24A6A7CF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4412" y="1683821"/>
            <a:ext cx="1349947" cy="1549939"/>
          </a:xfrm>
          <a:prstGeom prst="rect">
            <a:avLst/>
          </a:prstGeom>
        </p:spPr>
      </p:pic>
      <p:sp>
        <p:nvSpPr>
          <p:cNvPr id="17" name="말풍선: 사각형 16">
            <a:extLst>
              <a:ext uri="{FF2B5EF4-FFF2-40B4-BE49-F238E27FC236}">
                <a16:creationId xmlns:a16="http://schemas.microsoft.com/office/drawing/2014/main" id="{CA5DCC7B-7D3A-48CA-96FB-CF84680C5E10}"/>
              </a:ext>
            </a:extLst>
          </p:cNvPr>
          <p:cNvSpPr/>
          <p:nvPr/>
        </p:nvSpPr>
        <p:spPr>
          <a:xfrm>
            <a:off x="1198467" y="3759100"/>
            <a:ext cx="3551086" cy="950108"/>
          </a:xfrm>
          <a:prstGeom prst="wedgeRectCallout">
            <a:avLst>
              <a:gd name="adj1" fmla="val 77744"/>
              <a:gd name="adj2" fmla="val 35550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/>
              <a:t>이것은 너의 </a:t>
            </a:r>
            <a:r>
              <a:rPr lang="en-US" altLang="ko-KR" sz="2000" b="1" dirty="0"/>
              <a:t>(     )</a:t>
            </a:r>
            <a:r>
              <a:rPr lang="ko-KR" altLang="en-US" sz="2000" b="1" dirty="0"/>
              <a:t>이니</a:t>
            </a:r>
            <a:r>
              <a:rPr lang="en-US" altLang="ko-KR" sz="2000" b="1" dirty="0"/>
              <a:t>?</a:t>
            </a:r>
            <a:endParaRPr lang="ko-KR" altLang="en-US" sz="2000" b="1" dirty="0"/>
          </a:p>
        </p:txBody>
      </p:sp>
      <p:sp>
        <p:nvSpPr>
          <p:cNvPr id="18" name="말풍선: 사각형 17">
            <a:extLst>
              <a:ext uri="{FF2B5EF4-FFF2-40B4-BE49-F238E27FC236}">
                <a16:creationId xmlns:a16="http://schemas.microsoft.com/office/drawing/2014/main" id="{736AD8A4-2A80-4B16-B54D-E32CE98F5FE5}"/>
              </a:ext>
            </a:extLst>
          </p:cNvPr>
          <p:cNvSpPr/>
          <p:nvPr/>
        </p:nvSpPr>
        <p:spPr>
          <a:xfrm>
            <a:off x="6665152" y="4777098"/>
            <a:ext cx="1187335" cy="609600"/>
          </a:xfrm>
          <a:prstGeom prst="wedgeRectCallout">
            <a:avLst>
              <a:gd name="adj1" fmla="val 27284"/>
              <a:gd name="adj2" fmla="val 114608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/>
              <a:t>응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맞아</a:t>
            </a:r>
            <a:r>
              <a:rPr lang="en-US" altLang="ko-KR" sz="2000" b="1" dirty="0"/>
              <a:t>.</a:t>
            </a:r>
            <a:endParaRPr lang="ko-KR" altLang="en-US" sz="2000" b="1" dirty="0"/>
          </a:p>
        </p:txBody>
      </p:sp>
      <p:sp>
        <p:nvSpPr>
          <p:cNvPr id="21" name="말풍선: 사각형 20">
            <a:extLst>
              <a:ext uri="{FF2B5EF4-FFF2-40B4-BE49-F238E27FC236}">
                <a16:creationId xmlns:a16="http://schemas.microsoft.com/office/drawing/2014/main" id="{8BDD47E9-1E16-4F09-BA0B-79F280FEF1DF}"/>
              </a:ext>
            </a:extLst>
          </p:cNvPr>
          <p:cNvSpPr/>
          <p:nvPr/>
        </p:nvSpPr>
        <p:spPr>
          <a:xfrm>
            <a:off x="8521803" y="4742671"/>
            <a:ext cx="1187335" cy="609600"/>
          </a:xfrm>
          <a:prstGeom prst="wedgeRectCallout">
            <a:avLst>
              <a:gd name="adj1" fmla="val 27284"/>
              <a:gd name="adj2" fmla="val 114608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/>
              <a:t>아니야</a:t>
            </a:r>
            <a:r>
              <a:rPr lang="en-US" altLang="ko-KR" sz="2000" b="1" dirty="0"/>
              <a:t>.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896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rgbClr val="FFFF00"/>
                </a:solidFill>
              </a:rPr>
              <a:t>도</a:t>
            </a:r>
            <a:r>
              <a:rPr lang="ko-KR" altLang="en-US" sz="5400" b="1" dirty="0">
                <a:solidFill>
                  <a:srgbClr val="FFC000"/>
                </a:solidFill>
              </a:rPr>
              <a:t>전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나도 할 수 있어요</a:t>
            </a:r>
            <a:r>
              <a:rPr lang="en-US" altLang="ko-KR" sz="5400" b="1" dirty="0">
                <a:solidFill>
                  <a:schemeClr val="bg1"/>
                </a:solidFill>
              </a:rPr>
              <a:t>!!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625955" y="4124560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ko-KR" altLang="en-US" sz="3600" dirty="0" err="1"/>
                <a:t>찬트하며</a:t>
              </a:r>
              <a:r>
                <a:rPr lang="ko-KR" altLang="en-US" sz="3600" dirty="0"/>
                <a:t> 시각 말하기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5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ko-KR" altLang="en-US" sz="3200" dirty="0"/>
                <a:t>교과서 </a:t>
              </a:r>
              <a:r>
                <a:rPr lang="en-US" altLang="ko-KR" sz="3200" dirty="0"/>
                <a:t>63</a:t>
              </a:r>
              <a:r>
                <a:rPr lang="ko-KR" altLang="en-US" sz="3200" dirty="0"/>
                <a:t>쪽 </a:t>
              </a:r>
              <a:r>
                <a:rPr lang="en-US" altLang="ko-KR" sz="3200" b="1" dirty="0">
                  <a:solidFill>
                    <a:srgbClr val="00B050"/>
                  </a:solidFill>
                </a:rPr>
                <a:t>P</a:t>
              </a:r>
              <a:r>
                <a:rPr lang="en-US" altLang="ko-KR" sz="3200" dirty="0"/>
                <a:t>oint </a:t>
              </a:r>
              <a:r>
                <a:rPr lang="en-US" altLang="ko-KR" sz="3200" b="1" dirty="0">
                  <a:solidFill>
                    <a:srgbClr val="E444DC"/>
                  </a:solidFill>
                </a:rPr>
                <a:t>C</a:t>
              </a:r>
              <a:r>
                <a:rPr lang="en-US" altLang="ko-KR" sz="3200" dirty="0"/>
                <a:t>heck</a:t>
              </a:r>
              <a:r>
                <a:rPr lang="en-US" altLang="ko-KR" sz="2000" dirty="0"/>
                <a:t>(</a:t>
              </a:r>
              <a:r>
                <a:rPr lang="ko-KR" altLang="en-US" sz="2000" dirty="0"/>
                <a:t>포인트 체크</a:t>
              </a:r>
              <a:r>
                <a:rPr lang="en-US" altLang="ko-KR" sz="2000" dirty="0"/>
                <a:t>)</a:t>
              </a:r>
              <a:r>
                <a:rPr lang="ko-KR" altLang="en-US" sz="2000" dirty="0"/>
                <a:t> </a:t>
              </a:r>
              <a:r>
                <a:rPr lang="ko-KR" altLang="en-US" sz="3200" dirty="0"/>
                <a:t>풀기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3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6D5C8E5-7C4D-4852-B73A-D7BD7CA5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공부할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내용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625955" y="4124560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물건 주인 묻고 답하는 말 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5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물건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주인 묻고 답하는 말 듣고 이해하기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B4A2B8-ED66-42F0-A868-BA5887C09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03" y="0"/>
            <a:ext cx="11767319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C9B3174-F363-4175-854E-24F40AD26140}"/>
              </a:ext>
            </a:extLst>
          </p:cNvPr>
          <p:cNvSpPr/>
          <p:nvPr/>
        </p:nvSpPr>
        <p:spPr>
          <a:xfrm>
            <a:off x="1241570" y="964734"/>
            <a:ext cx="1199625" cy="285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54648A3-05B3-47C0-B235-8E4E7E0415F0}"/>
              </a:ext>
            </a:extLst>
          </p:cNvPr>
          <p:cNvSpPr/>
          <p:nvPr/>
        </p:nvSpPr>
        <p:spPr>
          <a:xfrm>
            <a:off x="9268463" y="273755"/>
            <a:ext cx="1509028" cy="285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6B349E-914C-4FB8-9810-841D0D1892E4}"/>
              </a:ext>
            </a:extLst>
          </p:cNvPr>
          <p:cNvSpPr/>
          <p:nvPr/>
        </p:nvSpPr>
        <p:spPr>
          <a:xfrm>
            <a:off x="9268463" y="1562497"/>
            <a:ext cx="1509028" cy="285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F6B23B9-A621-455C-A6C5-8B721FA7E95C}"/>
              </a:ext>
            </a:extLst>
          </p:cNvPr>
          <p:cNvSpPr/>
          <p:nvPr/>
        </p:nvSpPr>
        <p:spPr>
          <a:xfrm>
            <a:off x="9268463" y="2192812"/>
            <a:ext cx="1509028" cy="285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273A402-553C-454C-94CF-E5DB5DE796D0}"/>
              </a:ext>
            </a:extLst>
          </p:cNvPr>
          <p:cNvSpPr/>
          <p:nvPr/>
        </p:nvSpPr>
        <p:spPr>
          <a:xfrm>
            <a:off x="1241570" y="4447740"/>
            <a:ext cx="1608162" cy="285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8"/>
    </mc:Choice>
    <mc:Fallback xmlns="">
      <p:transition spd="slow" advTm="2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1FF285-4E6B-4FFE-ABC1-C18AABAF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78" y="2202245"/>
            <a:ext cx="5004662" cy="396419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CD60DDF-7607-4AA6-8880-61CE08BB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68" y="1299813"/>
            <a:ext cx="4986988" cy="4807372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B43BE06A-A10E-4040-88A7-BB8C65BE5DAA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4127384" cy="8282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0BD12876-ACF8-459D-851E-91ED9A71528A}"/>
              </a:ext>
            </a:extLst>
          </p:cNvPr>
          <p:cNvSpPr/>
          <p:nvPr/>
        </p:nvSpPr>
        <p:spPr>
          <a:xfrm>
            <a:off x="1721752" y="3134980"/>
            <a:ext cx="968182" cy="9753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D6A281E-008C-48B3-A0AA-1BC0FD8BB993}"/>
              </a:ext>
            </a:extLst>
          </p:cNvPr>
          <p:cNvSpPr/>
          <p:nvPr/>
        </p:nvSpPr>
        <p:spPr>
          <a:xfrm>
            <a:off x="1721752" y="2038300"/>
            <a:ext cx="892329" cy="9004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A2AA97BB-BE09-4C7B-AEA3-6E58BC3BB795}"/>
              </a:ext>
            </a:extLst>
          </p:cNvPr>
          <p:cNvSpPr/>
          <p:nvPr/>
        </p:nvSpPr>
        <p:spPr>
          <a:xfrm>
            <a:off x="2806307" y="2017873"/>
            <a:ext cx="968182" cy="9753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F9811CF3-21B0-47BF-A1A0-AA3ED94D8864}"/>
              </a:ext>
            </a:extLst>
          </p:cNvPr>
          <p:cNvSpPr/>
          <p:nvPr/>
        </p:nvSpPr>
        <p:spPr>
          <a:xfrm>
            <a:off x="4161446" y="2728118"/>
            <a:ext cx="968182" cy="9753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9323AB81-2A88-4C96-A005-A3A83EFD49BA}"/>
              </a:ext>
            </a:extLst>
          </p:cNvPr>
          <p:cNvSpPr/>
          <p:nvPr/>
        </p:nvSpPr>
        <p:spPr>
          <a:xfrm>
            <a:off x="8817970" y="3493046"/>
            <a:ext cx="968182" cy="9753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3FDAA846-32BE-4305-AC7E-8A23740DDDD1}"/>
              </a:ext>
            </a:extLst>
          </p:cNvPr>
          <p:cNvSpPr/>
          <p:nvPr/>
        </p:nvSpPr>
        <p:spPr>
          <a:xfrm>
            <a:off x="8152228" y="2017872"/>
            <a:ext cx="968182" cy="9753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390580C-618F-44A5-A433-2088D2C94ACB}"/>
              </a:ext>
            </a:extLst>
          </p:cNvPr>
          <p:cNvSpPr/>
          <p:nvPr/>
        </p:nvSpPr>
        <p:spPr>
          <a:xfrm>
            <a:off x="8631487" y="4733149"/>
            <a:ext cx="892329" cy="9004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2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98519210-94A0-4B2F-A4F1-AA1F7EAFEF52}"/>
              </a:ext>
            </a:extLst>
          </p:cNvPr>
          <p:cNvSpPr txBox="1">
            <a:spLocks/>
          </p:cNvSpPr>
          <p:nvPr/>
        </p:nvSpPr>
        <p:spPr>
          <a:xfrm>
            <a:off x="-2540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Let’s Listen</a:t>
            </a:r>
          </a:p>
        </p:txBody>
      </p:sp>
      <p:pic>
        <p:nvPicPr>
          <p:cNvPr id="2" name="L7_mini_자막없음">
            <a:hlinkClick r:id="" action="ppaction://media"/>
            <a:extLst>
              <a:ext uri="{FF2B5EF4-FFF2-40B4-BE49-F238E27FC236}">
                <a16:creationId xmlns:a16="http://schemas.microsoft.com/office/drawing/2014/main" id="{FCF1C38A-3109-4AE1-83AA-A940D63629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816" y="1315698"/>
            <a:ext cx="8611340" cy="48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1"/>
    </mc:Choice>
    <mc:Fallback xmlns="">
      <p:transition spd="slow" advTm="3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2A2BCA51-0B8D-4A33-AE8A-E87741D98A25}"/>
              </a:ext>
            </a:extLst>
          </p:cNvPr>
          <p:cNvSpPr txBox="1">
            <a:spLocks/>
          </p:cNvSpPr>
          <p:nvPr/>
        </p:nvSpPr>
        <p:spPr>
          <a:xfrm>
            <a:off x="-2540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Listen Again</a:t>
            </a:r>
          </a:p>
        </p:txBody>
      </p:sp>
      <p:pic>
        <p:nvPicPr>
          <p:cNvPr id="2" name="L7_mini_자막있음">
            <a:hlinkClick r:id="" action="ppaction://media"/>
            <a:extLst>
              <a:ext uri="{FF2B5EF4-FFF2-40B4-BE49-F238E27FC236}">
                <a16:creationId xmlns:a16="http://schemas.microsoft.com/office/drawing/2014/main" id="{18DDC490-6EC8-4241-A8B6-84B47AC07C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754" y="1270000"/>
            <a:ext cx="8947815" cy="503314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F3F152D-6EF6-4DCA-A838-CAC423CAA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588" y="0"/>
            <a:ext cx="4750848" cy="2580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1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62"/>
    </mc:Choice>
    <mc:Fallback xmlns="">
      <p:transition spd="slow" advTm="5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76" objId="7"/>
        <p14:stopEvt time="49843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F08A833-957A-479E-A705-1071AD97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39" y="1954510"/>
            <a:ext cx="1629011" cy="11049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249AA3B-3F41-4D44-8FF7-557CAA41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336" y="4295318"/>
            <a:ext cx="1057275" cy="1104900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7A5EAB33-6451-4B3A-BF35-FA27CE7C0AF4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Listen and Check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AAF14A-AA45-4C13-B45D-E30CE6E5C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389" y="1559787"/>
            <a:ext cx="8456889" cy="459261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5C9AEFF-0EF1-477D-8988-86AED1943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396" y="4926738"/>
            <a:ext cx="2400300" cy="7429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262ED08-D0EE-4AF4-A470-6BBCD163E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611" y="4935616"/>
            <a:ext cx="2219325" cy="75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7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4"/>
    </mc:Choice>
    <mc:Fallback xmlns="">
      <p:transition spd="slow" advTm="6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4_07_03_02_01">
            <a:hlinkClick r:id="" action="ppaction://media"/>
            <a:extLst>
              <a:ext uri="{FF2B5EF4-FFF2-40B4-BE49-F238E27FC236}">
                <a16:creationId xmlns:a16="http://schemas.microsoft.com/office/drawing/2014/main" id="{96DB3783-7783-4E11-A211-A3C11A679F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0388" y="4246563"/>
            <a:ext cx="609600" cy="6096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80A017D-F9A6-463B-81A1-3A467B50A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166" y="1405981"/>
            <a:ext cx="6456912" cy="4932363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Mini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Talk 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Listen and Repeat</a:t>
            </a:r>
          </a:p>
        </p:txBody>
      </p:sp>
      <p:sp>
        <p:nvSpPr>
          <p:cNvPr id="12" name="말풍선: 사각형 11">
            <a:extLst>
              <a:ext uri="{FF2B5EF4-FFF2-40B4-BE49-F238E27FC236}">
                <a16:creationId xmlns:a16="http://schemas.microsoft.com/office/drawing/2014/main" id="{D347951C-9546-4434-875F-25F5619A9E57}"/>
              </a:ext>
            </a:extLst>
          </p:cNvPr>
          <p:cNvSpPr/>
          <p:nvPr/>
        </p:nvSpPr>
        <p:spPr>
          <a:xfrm>
            <a:off x="1660124" y="5452019"/>
            <a:ext cx="1187335" cy="609600"/>
          </a:xfrm>
          <a:prstGeom prst="wedgeRectCallout">
            <a:avLst>
              <a:gd name="adj1" fmla="val 222433"/>
              <a:gd name="adj2" fmla="val -80538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000" b="1" dirty="0"/>
              <a:t>No…</a:t>
            </a:r>
            <a:endParaRPr lang="ko-KR" altLang="en-US" sz="2000" b="1" dirty="0"/>
          </a:p>
        </p:txBody>
      </p:sp>
      <p:sp>
        <p:nvSpPr>
          <p:cNvPr id="4" name="말풍선: 사각형 3">
            <a:extLst>
              <a:ext uri="{FF2B5EF4-FFF2-40B4-BE49-F238E27FC236}">
                <a16:creationId xmlns:a16="http://schemas.microsoft.com/office/drawing/2014/main" id="{CD3BC046-0E12-4CC8-A84D-FBFF94F2C461}"/>
              </a:ext>
            </a:extLst>
          </p:cNvPr>
          <p:cNvSpPr/>
          <p:nvPr/>
        </p:nvSpPr>
        <p:spPr>
          <a:xfrm>
            <a:off x="8833695" y="2183709"/>
            <a:ext cx="1624199" cy="950108"/>
          </a:xfrm>
          <a:prstGeom prst="wedgeRectCallout">
            <a:avLst>
              <a:gd name="adj1" fmla="val -79762"/>
              <a:gd name="adj2" fmla="val 63582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000" b="1" dirty="0"/>
              <a:t>Your watch?</a:t>
            </a:r>
            <a:endParaRPr lang="ko-KR" alt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4_07_03_02_02">
            <a:hlinkClick r:id="" action="ppaction://media"/>
            <a:extLst>
              <a:ext uri="{FF2B5EF4-FFF2-40B4-BE49-F238E27FC236}">
                <a16:creationId xmlns:a16="http://schemas.microsoft.com/office/drawing/2014/main" id="{59D1669D-267A-4C02-9D14-121A718F2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388" y="2524125"/>
            <a:ext cx="609600" cy="609600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3052D735-B0F2-4217-BD46-7B7386374C9B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10878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Mini</a:t>
            </a:r>
            <a:r>
              <a:rPr kumimoji="0" lang="ko-KR" altLang="en-US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9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Talk </a:t>
            </a:r>
          </a:p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Listen and Repeat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B7D1A71-EF2F-4059-BBFC-876EC5B84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164" y="1353197"/>
            <a:ext cx="6355672" cy="4659395"/>
          </a:xfrm>
          <a:prstGeom prst="rect">
            <a:avLst/>
          </a:prstGeom>
        </p:spPr>
      </p:pic>
      <p:sp>
        <p:nvSpPr>
          <p:cNvPr id="4" name="말풍선: 사각형 3">
            <a:extLst>
              <a:ext uri="{FF2B5EF4-FFF2-40B4-BE49-F238E27FC236}">
                <a16:creationId xmlns:a16="http://schemas.microsoft.com/office/drawing/2014/main" id="{CD3BC046-0E12-4CC8-A84D-FBFF94F2C461}"/>
              </a:ext>
            </a:extLst>
          </p:cNvPr>
          <p:cNvSpPr/>
          <p:nvPr/>
        </p:nvSpPr>
        <p:spPr>
          <a:xfrm>
            <a:off x="5785424" y="958788"/>
            <a:ext cx="1123948" cy="688429"/>
          </a:xfrm>
          <a:prstGeom prst="wedgeRectCallout">
            <a:avLst>
              <a:gd name="adj1" fmla="val 37594"/>
              <a:gd name="adj2" fmla="val 107578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Yes…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말풍선: 사각형 11">
            <a:extLst>
              <a:ext uri="{FF2B5EF4-FFF2-40B4-BE49-F238E27FC236}">
                <a16:creationId xmlns:a16="http://schemas.microsoft.com/office/drawing/2014/main" id="{D347951C-9546-4434-875F-25F5619A9E57}"/>
              </a:ext>
            </a:extLst>
          </p:cNvPr>
          <p:cNvSpPr/>
          <p:nvPr/>
        </p:nvSpPr>
        <p:spPr>
          <a:xfrm>
            <a:off x="10156469" y="1936931"/>
            <a:ext cx="1544812" cy="941084"/>
          </a:xfrm>
          <a:prstGeom prst="wedgeRectCallout">
            <a:avLst>
              <a:gd name="adj1" fmla="val -139490"/>
              <a:gd name="adj2" fmla="val 6972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Your book?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5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25954" objId="2"/>
        <p14:stopEvt time="3539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0.2|9.3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185</Words>
  <Application>Microsoft Office PowerPoint</Application>
  <PresentationFormat>와이드스크린</PresentationFormat>
  <Paragraphs>52</Paragraphs>
  <Slides>18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HY헤드라인M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Administrator</cp:lastModifiedBy>
  <cp:revision>18</cp:revision>
  <dcterms:created xsi:type="dcterms:W3CDTF">2020-07-15T02:16:52Z</dcterms:created>
  <dcterms:modified xsi:type="dcterms:W3CDTF">2020-08-10T02:30:45Z</dcterms:modified>
</cp:coreProperties>
</file>