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523" r:id="rId3"/>
    <p:sldId id="500" r:id="rId4"/>
    <p:sldId id="524" r:id="rId5"/>
    <p:sldId id="467" r:id="rId6"/>
    <p:sldId id="444" r:id="rId7"/>
    <p:sldId id="52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6" r:id="rId17"/>
    <p:sldId id="537" r:id="rId18"/>
    <p:sldId id="546" r:id="rId19"/>
    <p:sldId id="535" r:id="rId20"/>
    <p:sldId id="538" r:id="rId21"/>
    <p:sldId id="539" r:id="rId22"/>
    <p:sldId id="540" r:id="rId23"/>
    <p:sldId id="541" r:id="rId24"/>
    <p:sldId id="544" r:id="rId25"/>
    <p:sldId id="545" r:id="rId26"/>
    <p:sldId id="521" r:id="rId27"/>
    <p:sldId id="431" r:id="rId28"/>
    <p:sldId id="46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  <p:cmAuthor id="3" name="소연 안" initials="소안" lastIdx="3" clrIdx="2">
    <p:extLst>
      <p:ext uri="{19B8F6BF-5375-455C-9EA6-DF929625EA0E}">
        <p15:presenceInfo xmlns:p15="http://schemas.microsoft.com/office/powerpoint/2012/main" userId="8ce404af3b68d0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4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0.mp4"/><Relationship Id="rId2" Type="http://schemas.microsoft.com/office/2007/relationships/media" Target="../media/media20.mp4"/><Relationship Id="rId1" Type="http://schemas.openxmlformats.org/officeDocument/2006/relationships/tags" Target="../tags/tag2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image" Target="../media/image18.jpg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23.m4a"/><Relationship Id="rId7" Type="http://schemas.openxmlformats.org/officeDocument/2006/relationships/image" Target="../media/image18.jp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4.m4a"/><Relationship Id="rId7" Type="http://schemas.openxmlformats.org/officeDocument/2006/relationships/image" Target="../media/image19.jpg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11 </a:t>
            </a:r>
          </a:p>
          <a:p>
            <a:pPr algn="ctr" eaLnBrk="1" hangingPunct="1"/>
            <a:r>
              <a:rPr lang="en-US" altLang="ko-KR" sz="3000" b="1" dirty="0">
                <a:solidFill>
                  <a:srgbClr val="0070C0"/>
                </a:solidFill>
              </a:rPr>
              <a:t>I Want to Be a Movie Director</a:t>
            </a:r>
            <a:endParaRPr lang="en-US" altLang="ko-KR" sz="3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2</a:t>
            </a:r>
            <a:r>
              <a:rPr lang="en-US" altLang="ko-KR" sz="2800" b="1" baseline="30000" dirty="0"/>
              <a:t>nd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(174~175)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570B241-CBC1-4479-950A-F3FFCE09B2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0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7"/>
    </mc:Choice>
    <mc:Fallback xmlns="">
      <p:transition spd="slow" advTm="1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764343D7-F40C-4A09-95B2-B83D8D3B48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Look and Think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56825648" descr="EMB00002f782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09" y="949428"/>
            <a:ext cx="5871773" cy="44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8A49334D-1294-42BA-BB18-AFCC03643559}"/>
              </a:ext>
            </a:extLst>
          </p:cNvPr>
          <p:cNvSpPr/>
          <p:nvPr/>
        </p:nvSpPr>
        <p:spPr>
          <a:xfrm>
            <a:off x="3462790" y="2197580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A49334D-1294-42BA-BB18-AFCC03643559}"/>
              </a:ext>
            </a:extLst>
          </p:cNvPr>
          <p:cNvSpPr/>
          <p:nvPr/>
        </p:nvSpPr>
        <p:spPr>
          <a:xfrm>
            <a:off x="7267875" y="1981271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prstClr val="white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B54C1F07-00DA-4426-8832-A00173237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8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2"/>
    </mc:Choice>
    <mc:Fallback xmlns="">
      <p:transition spd="slow" advTm="3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11_real2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4FF9F7A6-21C5-4A65-9F2D-7002FA2CE0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10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3"/>
    </mc:Choice>
    <mc:Fallback>
      <p:transition spd="slow" advTm="3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0" objId="4"/>
        <p14:stopEvt time="35978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C243B47A-9972-47F3-A7DB-16BB61E8BC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8" name="_x156825648" descr="EMB00002f7825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09" y="949428"/>
            <a:ext cx="5871773" cy="44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형 설명선 10">
            <a:extLst>
              <a:ext uri="{FF2B5EF4-FFF2-40B4-BE49-F238E27FC236}">
                <a16:creationId xmlns:a16="http://schemas.microsoft.com/office/drawing/2014/main" id="{B8B4BDD8-D315-4A65-BCDD-BAF2E217CB24}"/>
              </a:ext>
            </a:extLst>
          </p:cNvPr>
          <p:cNvSpPr/>
          <p:nvPr/>
        </p:nvSpPr>
        <p:spPr>
          <a:xfrm>
            <a:off x="3088199" y="873500"/>
            <a:ext cx="2813558" cy="1468763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BA261-DE3C-499B-B4DA-1461D90984BF}"/>
              </a:ext>
            </a:extLst>
          </p:cNvPr>
          <p:cNvSpPr txBox="1"/>
          <p:nvPr/>
        </p:nvSpPr>
        <p:spPr>
          <a:xfrm>
            <a:off x="3303209" y="957268"/>
            <a:ext cx="2337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I want to be a comedian like him.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타원형 설명선 10">
            <a:extLst>
              <a:ext uri="{FF2B5EF4-FFF2-40B4-BE49-F238E27FC236}">
                <a16:creationId xmlns:a16="http://schemas.microsoft.com/office/drawing/2014/main" id="{B8B4BDD8-D315-4A65-BCDD-BAF2E217CB24}"/>
              </a:ext>
            </a:extLst>
          </p:cNvPr>
          <p:cNvSpPr/>
          <p:nvPr/>
        </p:nvSpPr>
        <p:spPr>
          <a:xfrm>
            <a:off x="5015321" y="-69031"/>
            <a:ext cx="2813558" cy="1468763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BA261-DE3C-499B-B4DA-1461D90984BF}"/>
              </a:ext>
            </a:extLst>
          </p:cNvPr>
          <p:cNvSpPr txBox="1"/>
          <p:nvPr/>
        </p:nvSpPr>
        <p:spPr>
          <a:xfrm>
            <a:off x="5253305" y="141475"/>
            <a:ext cx="2337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I want to make people happy.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9A9A60F5-37C1-46F9-8AB4-5709A7CAD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4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0"/>
    </mc:Choice>
    <mc:Fallback xmlns="">
      <p:transition spd="slow" advTm="4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11_real2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2DE5E20E-D471-4AC3-9574-380293EA6A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30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54"/>
    </mc:Choice>
    <mc:Fallback>
      <p:transition spd="slow" advTm="3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47" objId="4"/>
        <p14:stopEvt time="35489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B38D310-1A09-4176-AD8B-597EF31ED1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56825888" descr="EMB00002f7825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67" y="1804220"/>
            <a:ext cx="6927529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3305121" y="2772696"/>
            <a:ext cx="1630673" cy="13082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5057330" y="2772695"/>
            <a:ext cx="1630673" cy="13082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6768884" y="2772695"/>
            <a:ext cx="1630673" cy="13082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3305120" y="4119232"/>
            <a:ext cx="1630673" cy="1377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5067162" y="4119232"/>
            <a:ext cx="1630673" cy="1377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6225C5D-C2C3-4780-8ABC-039D65EC791B}"/>
              </a:ext>
            </a:extLst>
          </p:cNvPr>
          <p:cNvSpPr/>
          <p:nvPr/>
        </p:nvSpPr>
        <p:spPr>
          <a:xfrm>
            <a:off x="6768884" y="4119232"/>
            <a:ext cx="1630673" cy="1377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45C474AB-3DE9-4661-85CB-E5ED6C867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9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1"/>
    </mc:Choice>
    <mc:Fallback xmlns="">
      <p:transition spd="slow" advTm="4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B38D310-1A09-4176-AD8B-597EF31ED1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56825728" descr="EMB00002f7825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7" y="1804220"/>
            <a:ext cx="7169040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13FDBBE-DAA2-4CF4-AFAD-00081BAB1B6A}"/>
              </a:ext>
            </a:extLst>
          </p:cNvPr>
          <p:cNvSpPr/>
          <p:nvPr/>
        </p:nvSpPr>
        <p:spPr>
          <a:xfrm>
            <a:off x="3451123" y="2525094"/>
            <a:ext cx="1936954" cy="886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13FDBBE-DAA2-4CF4-AFAD-00081BAB1B6A}"/>
              </a:ext>
            </a:extLst>
          </p:cNvPr>
          <p:cNvSpPr/>
          <p:nvPr/>
        </p:nvSpPr>
        <p:spPr>
          <a:xfrm>
            <a:off x="5530644" y="2628331"/>
            <a:ext cx="3161071" cy="98010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3267D361-8FBB-4D30-922D-F5F55E63C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4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5"/>
    </mc:Choice>
    <mc:Fallback xmlns="">
      <p:transition spd="slow" advTm="1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B38D310-1A09-4176-AD8B-597EF31ED1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_x156825728" descr="EMB00002f7825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7" y="1804220"/>
            <a:ext cx="7169040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0775848A-49AF-4EC7-9E10-41F8E1F8D1ED}"/>
              </a:ext>
            </a:extLst>
          </p:cNvPr>
          <p:cNvSpPr/>
          <p:nvPr/>
        </p:nvSpPr>
        <p:spPr>
          <a:xfrm>
            <a:off x="3527749" y="4710844"/>
            <a:ext cx="1329386" cy="11786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7252337" y="2643684"/>
            <a:ext cx="1237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writer.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6716478" y="3013016"/>
            <a:ext cx="1847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write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stories for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5522521" y="3246844"/>
            <a:ext cx="1025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children.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5A02D7E-E80A-4CFE-8478-0DFC3DD3DA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7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B38D310-1A09-4176-AD8B-597EF31ED1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_x156825728" descr="EMB00002f7825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7" y="1804220"/>
            <a:ext cx="7169040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0775848A-49AF-4EC7-9E10-41F8E1F8D1ED}"/>
              </a:ext>
            </a:extLst>
          </p:cNvPr>
          <p:cNvSpPr/>
          <p:nvPr/>
        </p:nvSpPr>
        <p:spPr>
          <a:xfrm>
            <a:off x="7451163" y="4710844"/>
            <a:ext cx="1329386" cy="11786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7252337" y="2643684"/>
            <a:ext cx="1237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traveler.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6716478" y="3013016"/>
            <a:ext cx="1847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travel to many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277A5-5C24-47D1-8FD1-BCCBD8790048}"/>
              </a:ext>
            </a:extLst>
          </p:cNvPr>
          <p:cNvSpPr txBox="1"/>
          <p:nvPr/>
        </p:nvSpPr>
        <p:spPr>
          <a:xfrm>
            <a:off x="5522521" y="3246844"/>
            <a:ext cx="1282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countries.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4" name="오디오 13">
            <a:hlinkClick r:id="" action="ppaction://media"/>
            <a:extLst>
              <a:ext uri="{FF2B5EF4-FFF2-40B4-BE49-F238E27FC236}">
                <a16:creationId xmlns:a16="http://schemas.microsoft.com/office/drawing/2014/main" id="{F7EA0373-4EC5-4813-9DC5-7F7650F854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4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3"/>
    </mc:Choice>
    <mc:Fallback xmlns="">
      <p:transition spd="slow" advTm="1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363" y="1111827"/>
            <a:ext cx="4479515" cy="5633102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229C1E1A-DF28-4BC5-9FB5-58775699FA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8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8"/>
    </mc:Choice>
    <mc:Fallback xmlns="">
      <p:transition spd="slow" advTm="1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56825168" descr="EMB00002f7825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38" y="1902542"/>
            <a:ext cx="8458044" cy="34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79445158-376B-41F6-AFAF-1D19867C8F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4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6"/>
    </mc:Choice>
    <mc:Fallback xmlns="">
      <p:transition spd="slow" advTm="3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63022160" descr="EMB0000311c24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49" y="1578077"/>
            <a:ext cx="7851302" cy="41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13FBE94-8BA2-42C0-A3CE-CF7BD2EFA874}"/>
              </a:ext>
            </a:extLst>
          </p:cNvPr>
          <p:cNvSpPr/>
          <p:nvPr/>
        </p:nvSpPr>
        <p:spPr>
          <a:xfrm>
            <a:off x="4998123" y="1861837"/>
            <a:ext cx="1999836" cy="18144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F73FE68-AF1D-418D-8B82-8F4A3D501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8"/>
    </mc:Choice>
    <mc:Fallback xmlns="">
      <p:transition spd="slow" advTm="2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11_song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6EAE8-146A-4A61-A986-A5523961CAE7}"/>
              </a:ext>
            </a:extLst>
          </p:cNvPr>
          <p:cNvSpPr txBox="1"/>
          <p:nvPr/>
        </p:nvSpPr>
        <p:spPr>
          <a:xfrm>
            <a:off x="8350935" y="228600"/>
            <a:ext cx="368404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accent4">
                    <a:lumMod val="75000"/>
                  </a:schemeClr>
                </a:solidFill>
              </a:rPr>
              <a:t>노래가 흐르는 동안 자신의 장래 희망 카드를 꾸며보세요</a:t>
            </a:r>
            <a:r>
              <a:rPr lang="en-US" altLang="ko-KR" sz="3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85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74"/>
    </mc:Choice>
    <mc:Fallback>
      <p:transition spd="slow" advTm="8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4" objId="4"/>
        <p14:stopEvt time="81824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56825488" descr="EMB00002f7825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41" y="1705895"/>
            <a:ext cx="7489118" cy="363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2DFFF579-172B-466D-B1D1-7BEDEC7F59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3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5"/>
    </mc:Choice>
    <mc:Fallback xmlns="">
      <p:transition spd="slow" advTm="3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50" y="1371600"/>
            <a:ext cx="4457700" cy="5486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3126462"/>
            <a:ext cx="1757516" cy="150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45428BA5-8992-4EAB-ABEE-C77F6E37B6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7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"/>
    </mc:Choice>
    <mc:Fallback xmlns="">
      <p:transition spd="slow" advTm="1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50" y="1371600"/>
            <a:ext cx="4457700" cy="5486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3126462"/>
            <a:ext cx="1757516" cy="150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7" y="3142735"/>
            <a:ext cx="1707740" cy="149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68367DC6-3732-4B22-B443-A7CD7EDCC7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5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7"/>
    </mc:Choice>
    <mc:Fallback xmlns="">
      <p:transition spd="slow" advTm="1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2E28E122-0896-459D-8AED-A16DF55D18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장래 희망 나무 만들기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0" y="1371600"/>
            <a:ext cx="4457700" cy="5486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3126462"/>
            <a:ext cx="1757516" cy="150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7" y="3142735"/>
            <a:ext cx="1707740" cy="149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9B4DD85D-5FBE-4CEB-BFCC-F9E3A0C9BF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0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3"/>
    </mc:Choice>
    <mc:Fallback xmlns="">
      <p:transition spd="slow" advTm="2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ACF5A5-92C1-401A-83C9-5DCB623F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3BC4202-1BDE-44E0-A3DA-BF17FA486D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988BC79-3392-4FC8-8278-0A8F3EFF8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355631832" descr="EMB00002f7825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7" y="1971368"/>
            <a:ext cx="9715919" cy="33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BF843681-4C44-4CDD-A19E-101E054E1E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5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1"/>
    </mc:Choice>
    <mc:Fallback xmlns="">
      <p:transition spd="slow" advTm="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Wrap Up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470911" y="200193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E7CC5EF-8341-4AEB-BF59-E834A8F28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3"/>
    </mc:Choice>
    <mc:Fallback xmlns="">
      <p:transition spd="slow" advTm="1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2" name="11단원 앞부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4139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63022160" descr="EMB0000311c24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49" y="1578077"/>
            <a:ext cx="7851302" cy="41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13FBE94-8BA2-42C0-A3CE-CF7BD2EFA874}"/>
              </a:ext>
            </a:extLst>
          </p:cNvPr>
          <p:cNvSpPr/>
          <p:nvPr/>
        </p:nvSpPr>
        <p:spPr>
          <a:xfrm>
            <a:off x="4988793" y="3651679"/>
            <a:ext cx="1999836" cy="18144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87CCDD8-910E-4933-8693-5BF59DF12D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1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0"/>
    </mc:Choice>
    <mc:Fallback xmlns="">
      <p:transition spd="slow" advTm="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30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4058061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하고 싶은 일 표현하는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id="{5CBF0C88-EB5C-420E-AD00-CF0DE371B761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2112869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0EF2B871-4E7E-41D7-88C2-5907147C1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장래</a:t>
              </a:r>
              <a:r>
                <a:rPr lang="en-US" altLang="ko-KR" sz="32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200" b="1" dirty="0">
                  <a:solidFill>
                    <a:schemeClr val="tx2"/>
                  </a:solidFill>
                </a:rPr>
                <a:t>희망을 묻고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12C97619-0E83-43AD-B4A3-7F6FC5331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74C9EE8-13DF-4B5B-A7B9-A62184577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9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"/>
    </mc:Choice>
    <mc:Fallback xmlns="">
      <p:transition spd="slow" advTm="1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56825488" descr="EMB00002f7825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6AE7F8-56F0-44D5-9A08-E174C21978CE}"/>
              </a:ext>
            </a:extLst>
          </p:cNvPr>
          <p:cNvSpPr/>
          <p:nvPr/>
        </p:nvSpPr>
        <p:spPr>
          <a:xfrm>
            <a:off x="292711" y="928291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7E226F-D7C5-4954-923E-EC50B17B75E3}"/>
              </a:ext>
            </a:extLst>
          </p:cNvPr>
          <p:cNvSpPr/>
          <p:nvPr/>
        </p:nvSpPr>
        <p:spPr>
          <a:xfrm>
            <a:off x="913813" y="2694338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13FBE94-8BA2-42C0-A3CE-CF7BD2EFA874}"/>
              </a:ext>
            </a:extLst>
          </p:cNvPr>
          <p:cNvSpPr/>
          <p:nvPr/>
        </p:nvSpPr>
        <p:spPr>
          <a:xfrm>
            <a:off x="6789601" y="387601"/>
            <a:ext cx="1425976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94943AA-B60B-40F5-9C97-90745D04663F}"/>
              </a:ext>
            </a:extLst>
          </p:cNvPr>
          <p:cNvSpPr/>
          <p:nvPr/>
        </p:nvSpPr>
        <p:spPr>
          <a:xfrm>
            <a:off x="7556221" y="5847331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853AB34-006C-47E6-8FB3-3768C260C6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9"/>
    </mc:Choice>
    <mc:Fallback xmlns="">
      <p:transition spd="slow" advTm="1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700975CC-4E99-40B6-9962-B1B284BA2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Look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ko-KR" sz="2400" b="1" dirty="0">
                <a:solidFill>
                  <a:srgbClr val="FFFF00"/>
                </a:solidFill>
              </a:rPr>
              <a:t>and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ko-KR" sz="2400" b="1" dirty="0">
                <a:solidFill>
                  <a:srgbClr val="FFFF00"/>
                </a:solidFill>
              </a:rPr>
              <a:t>Think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56825488" descr="EMB00002f7825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0" y="718456"/>
            <a:ext cx="5626359" cy="44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C1F38DF4-F9F6-47D4-BC09-6AB1C41FEF07}"/>
              </a:ext>
            </a:extLst>
          </p:cNvPr>
          <p:cNvSpPr/>
          <p:nvPr/>
        </p:nvSpPr>
        <p:spPr>
          <a:xfrm>
            <a:off x="3645612" y="2014722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C1F38DF4-F9F6-47D4-BC09-6AB1C41FEF07}"/>
              </a:ext>
            </a:extLst>
          </p:cNvPr>
          <p:cNvSpPr/>
          <p:nvPr/>
        </p:nvSpPr>
        <p:spPr>
          <a:xfrm>
            <a:off x="6762035" y="2108027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1F38DF4-F9F6-47D4-BC09-6AB1C41FEF07}"/>
              </a:ext>
            </a:extLst>
          </p:cNvPr>
          <p:cNvSpPr/>
          <p:nvPr/>
        </p:nvSpPr>
        <p:spPr>
          <a:xfrm>
            <a:off x="6169023" y="1418252"/>
            <a:ext cx="1631370" cy="9517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1F38DF4-F9F6-47D4-BC09-6AB1C41FEF07}"/>
              </a:ext>
            </a:extLst>
          </p:cNvPr>
          <p:cNvSpPr/>
          <p:nvPr/>
        </p:nvSpPr>
        <p:spPr>
          <a:xfrm>
            <a:off x="4567267" y="1486679"/>
            <a:ext cx="1534953" cy="883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3411402F-5398-4031-8197-152C39648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0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6"/>
    </mc:Choice>
    <mc:Fallback xmlns="">
      <p:transition spd="slow" advTm="2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11_real1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F5DE9879-9AEC-4279-BD1B-03EA262AF8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7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53"/>
    </mc:Choice>
    <mc:Fallback>
      <p:transition spd="slow" advTm="3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9" objId="4"/>
        <p14:stopEvt time="3700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8448A004-0357-4467-8C21-CD5E27C974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8" name="_x156825488" descr="EMB00002f7825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0" y="718456"/>
            <a:ext cx="5626359" cy="44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형 설명선 10">
            <a:extLst>
              <a:ext uri="{FF2B5EF4-FFF2-40B4-BE49-F238E27FC236}">
                <a16:creationId xmlns:a16="http://schemas.microsoft.com/office/drawing/2014/main" id="{B8B4BDD8-D315-4A65-BCDD-BAF2E217CB24}"/>
              </a:ext>
            </a:extLst>
          </p:cNvPr>
          <p:cNvSpPr/>
          <p:nvPr/>
        </p:nvSpPr>
        <p:spPr>
          <a:xfrm>
            <a:off x="3845283" y="18094"/>
            <a:ext cx="2813558" cy="1468763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BA261-DE3C-499B-B4DA-1461D90984BF}"/>
              </a:ext>
            </a:extLst>
          </p:cNvPr>
          <p:cNvSpPr txBox="1"/>
          <p:nvPr/>
        </p:nvSpPr>
        <p:spPr>
          <a:xfrm>
            <a:off x="4083267" y="228600"/>
            <a:ext cx="2337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I want to be a car designer.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타원형 설명선 10">
            <a:extLst>
              <a:ext uri="{FF2B5EF4-FFF2-40B4-BE49-F238E27FC236}">
                <a16:creationId xmlns:a16="http://schemas.microsoft.com/office/drawing/2014/main" id="{0258A35A-64F1-4A13-95E9-460D3998E98D}"/>
              </a:ext>
            </a:extLst>
          </p:cNvPr>
          <p:cNvSpPr/>
          <p:nvPr/>
        </p:nvSpPr>
        <p:spPr>
          <a:xfrm>
            <a:off x="7292596" y="297204"/>
            <a:ext cx="2813557" cy="1501091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078FE-09EC-483C-879C-4190895A7D05}"/>
              </a:ext>
            </a:extLst>
          </p:cNvPr>
          <p:cNvSpPr txBox="1"/>
          <p:nvPr/>
        </p:nvSpPr>
        <p:spPr>
          <a:xfrm>
            <a:off x="7148424" y="536014"/>
            <a:ext cx="3262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I want to be a 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car engineer.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65A0A9D9-9010-4673-A04B-3A88DDDEE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12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4"/>
    </mc:Choice>
    <mc:Fallback xmlns="">
      <p:transition spd="slow" advTm="4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58CD6-6CE6-46EA-B559-A200A69C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11_real1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22621D17-198F-4A10-9D7D-AA2AE23EB4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45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7"/>
    </mc:Choice>
    <mc:Fallback>
      <p:transition spd="slow" advTm="3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5" objId="4"/>
        <p14:stopEvt time="37363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.8|2.5|2.7|6|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.7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|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1|7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6|2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4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1.8|3.4|1.8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267</Words>
  <Application>Microsoft Office PowerPoint</Application>
  <PresentationFormat>와이드스크린</PresentationFormat>
  <Paragraphs>63</Paragraphs>
  <Slides>27</Slides>
  <Notes>0</Notes>
  <HiddenSlides>0</HiddenSlides>
  <MMClips>27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27</vt:i4>
      </vt:variant>
    </vt:vector>
  </HeadingPairs>
  <TitlesOfParts>
    <vt:vector size="38" baseType="lpstr">
      <vt:lpstr>Arial Unicode MS</vt:lpstr>
      <vt:lpstr>HY울릉도M</vt:lpstr>
      <vt:lpstr>HY헤드라인M</vt:lpstr>
      <vt:lpstr>굴림</vt:lpstr>
      <vt:lpstr>맑은 고딕</vt:lpstr>
      <vt:lpstr>Arial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289</cp:revision>
  <dcterms:created xsi:type="dcterms:W3CDTF">2020-04-20T04:33:30Z</dcterms:created>
  <dcterms:modified xsi:type="dcterms:W3CDTF">2020-10-08T07:51:50Z</dcterms:modified>
</cp:coreProperties>
</file>