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596" r:id="rId3"/>
    <p:sldId id="569" r:id="rId4"/>
    <p:sldId id="441" r:id="rId5"/>
    <p:sldId id="615" r:id="rId6"/>
    <p:sldId id="536" r:id="rId7"/>
    <p:sldId id="570" r:id="rId8"/>
    <p:sldId id="599" r:id="rId9"/>
    <p:sldId id="601" r:id="rId10"/>
    <p:sldId id="600" r:id="rId11"/>
    <p:sldId id="605" r:id="rId12"/>
    <p:sldId id="606" r:id="rId13"/>
    <p:sldId id="602" r:id="rId14"/>
    <p:sldId id="603" r:id="rId15"/>
    <p:sldId id="616" r:id="rId16"/>
    <p:sldId id="604" r:id="rId17"/>
    <p:sldId id="613" r:id="rId18"/>
    <p:sldId id="611" r:id="rId19"/>
    <p:sldId id="614" r:id="rId20"/>
    <p:sldId id="612" r:id="rId21"/>
    <p:sldId id="608" r:id="rId22"/>
    <p:sldId id="609" r:id="rId23"/>
    <p:sldId id="547" r:id="rId24"/>
    <p:sldId id="431" r:id="rId25"/>
    <p:sldId id="27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1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68" y="5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2020-10-16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7" Type="http://schemas.openxmlformats.org/officeDocument/2006/relationships/image" Target="../media/image2.png"/><Relationship Id="rId2" Type="http://schemas.microsoft.com/office/2007/relationships/media" Target="../media/media10.mp3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0.mp4"/><Relationship Id="rId2" Type="http://schemas.microsoft.com/office/2007/relationships/media" Target="../media/media20.mp4"/><Relationship Id="rId1" Type="http://schemas.openxmlformats.org/officeDocument/2006/relationships/tags" Target="../tags/tag2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11 </a:t>
            </a:r>
          </a:p>
          <a:p>
            <a:pPr algn="ctr" eaLnBrk="1" hangingPunct="1"/>
            <a:r>
              <a:rPr lang="en-US" altLang="ko-KR" sz="3000" b="1" dirty="0">
                <a:solidFill>
                  <a:srgbClr val="0070C0"/>
                </a:solidFill>
              </a:rPr>
              <a:t>I Want to Be a Movie Director</a:t>
            </a:r>
            <a:endParaRPr lang="en-US" altLang="ko-KR" sz="3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5</a:t>
            </a:r>
            <a:r>
              <a:rPr lang="en-US" altLang="ko-KR" sz="2800" b="1" baseline="30000" dirty="0"/>
              <a:t>th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(180~181)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EB8C2DF8-1ABB-423E-8551-5AE2128A7F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8"/>
    </mc:Choice>
    <mc:Fallback xmlns="">
      <p:transition spd="slow" advTm="2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645943C-23F3-4794-A1B2-2E4A219643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68075656" descr="EMB00001b94286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94" y="1203649"/>
            <a:ext cx="5673012" cy="27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36896812" cy="164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392830056" descr="EMB00001b94286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/>
          <a:stretch/>
        </p:blipFill>
        <p:spPr bwMode="auto">
          <a:xfrm>
            <a:off x="3331244" y="3919453"/>
            <a:ext cx="5380221" cy="23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E8DB8C-1D64-4E93-BCD8-AE7B6CA18F12}"/>
              </a:ext>
            </a:extLst>
          </p:cNvPr>
          <p:cNvSpPr txBox="1"/>
          <p:nvPr/>
        </p:nvSpPr>
        <p:spPr>
          <a:xfrm>
            <a:off x="9463489" y="1175962"/>
            <a:ext cx="2728511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accent4">
                    <a:lumMod val="75000"/>
                  </a:schemeClr>
                </a:solidFill>
              </a:rPr>
              <a:t>노래가 </a:t>
            </a:r>
            <a:endParaRPr lang="en-US" altLang="ko-KR" sz="28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ko-KR" altLang="en-US" sz="2800" dirty="0">
                <a:solidFill>
                  <a:schemeClr val="accent4">
                    <a:lumMod val="75000"/>
                  </a:schemeClr>
                </a:solidFill>
              </a:rPr>
              <a:t>흐르는 동안 </a:t>
            </a:r>
            <a:endParaRPr lang="en-US" altLang="ko-KR" sz="28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ko-KR" altLang="en-US" sz="2800" dirty="0">
                <a:solidFill>
                  <a:schemeClr val="accent4">
                    <a:lumMod val="75000"/>
                  </a:schemeClr>
                </a:solidFill>
              </a:rPr>
              <a:t>완성해 보세요</a:t>
            </a:r>
            <a:r>
              <a:rPr lang="en-US" altLang="ko-KR" sz="28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11단원 앞부분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495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1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0"/>
    </mc:Choice>
    <mc:Fallback xmlns="">
      <p:transition spd="slow" advTm="1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645943C-23F3-4794-A1B2-2E4A219643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68075656" descr="EMB00001b94286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94" y="1203649"/>
            <a:ext cx="5673012" cy="27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36896812" cy="164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392830056" descr="EMB00001b94286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/>
          <a:stretch/>
        </p:blipFill>
        <p:spPr bwMode="auto">
          <a:xfrm>
            <a:off x="3331244" y="3919453"/>
            <a:ext cx="5380221" cy="23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5683087" y="1574598"/>
            <a:ext cx="19809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/>
              <a:t>      </a:t>
            </a:r>
            <a:r>
              <a:rPr lang="en-US" altLang="ko-KR" sz="2300" dirty="0">
                <a:solidFill>
                  <a:srgbClr val="FF0000"/>
                </a:solidFill>
              </a:rPr>
              <a:t> traveler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5126359" y="2143470"/>
            <a:ext cx="37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travel to many countries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4252391" y="3031461"/>
            <a:ext cx="430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want to be a movie director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4927306" y="3718887"/>
            <a:ext cx="430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make people happy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4252390" y="4524629"/>
            <a:ext cx="430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want to be a writer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4306603" y="5261630"/>
            <a:ext cx="442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000" dirty="0">
                <a:solidFill>
                  <a:srgbClr val="FF0000"/>
                </a:solidFill>
              </a:rPr>
              <a:t>want to write stories for children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pic>
        <p:nvPicPr>
          <p:cNvPr id="16" name="오디오 15">
            <a:hlinkClick r:id="" action="ppaction://media"/>
            <a:extLst>
              <a:ext uri="{FF2B5EF4-FFF2-40B4-BE49-F238E27FC236}">
                <a16:creationId xmlns:a16="http://schemas.microsoft.com/office/drawing/2014/main" id="{DD719600-7483-4A32-904A-6C03BFCB1F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1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98"/>
    </mc:Choice>
    <mc:Fallback xmlns="">
      <p:transition spd="slow" advTm="3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C7625198-07D5-410B-A8C5-D128F5D0EB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68077656" descr="EMB00001b94286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09" y="1744825"/>
            <a:ext cx="6968781" cy="40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7076457" y="2591338"/>
            <a:ext cx="37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read books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6752995" y="3687362"/>
            <a:ext cx="37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a writer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6017539" y="4764163"/>
            <a:ext cx="37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write stories for children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8470517C-CE6A-4A73-A828-B61F8CD06B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14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31"/>
    </mc:Choice>
    <mc:Fallback xmlns="">
      <p:transition spd="slow" advTm="4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C7625198-07D5-410B-A8C5-D128F5D0EB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68076856" descr="EMB00001b94286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18" y="1548882"/>
            <a:ext cx="7669763" cy="45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01039FB-EF8B-4D6E-9011-68C5AB2CE217}"/>
              </a:ext>
            </a:extLst>
          </p:cNvPr>
          <p:cNvSpPr/>
          <p:nvPr/>
        </p:nvSpPr>
        <p:spPr>
          <a:xfrm>
            <a:off x="2169940" y="2353440"/>
            <a:ext cx="4058493" cy="35702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00ADFD73-9716-4D68-84C7-23B05219DF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3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11"/>
    </mc:Choice>
    <mc:Fallback xmlns="">
      <p:transition spd="slow" advTm="38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EB05C9-97B5-438F-8FB3-2C2752E2B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11_song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0CB302-8481-45A4-863C-B19118C6ED99}"/>
              </a:ext>
            </a:extLst>
          </p:cNvPr>
          <p:cNvSpPr txBox="1"/>
          <p:nvPr/>
        </p:nvSpPr>
        <p:spPr>
          <a:xfrm>
            <a:off x="9239554" y="228600"/>
            <a:ext cx="2728511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accent4">
                    <a:lumMod val="75000"/>
                  </a:schemeClr>
                </a:solidFill>
              </a:rPr>
              <a:t>노래가 </a:t>
            </a:r>
            <a:endParaRPr lang="en-US" altLang="ko-KR" sz="28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ko-KR" altLang="en-US" sz="2800" dirty="0">
                <a:solidFill>
                  <a:schemeClr val="accent4">
                    <a:lumMod val="75000"/>
                  </a:schemeClr>
                </a:solidFill>
              </a:rPr>
              <a:t>흐르는 동안 </a:t>
            </a:r>
            <a:endParaRPr lang="en-US" altLang="ko-KR" sz="28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ko-KR" altLang="en-US" sz="2800" dirty="0">
                <a:solidFill>
                  <a:schemeClr val="accent4">
                    <a:lumMod val="75000"/>
                  </a:schemeClr>
                </a:solidFill>
              </a:rPr>
              <a:t>완성해 보세요</a:t>
            </a:r>
            <a:r>
              <a:rPr lang="en-US" altLang="ko-KR" sz="28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0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24"/>
    </mc:Choice>
    <mc:Fallback xmlns="">
      <p:transition spd="slow" advTm="82124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10" objId="3"/>
        <p14:stopEvt time="81537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47D5DF1-5369-4942-A45C-A40A05BF42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68076296" descr="EMB00001b94286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30" y="1436914"/>
            <a:ext cx="8183938" cy="481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623C0BA-7DB9-4E19-AAC2-13B0C32D9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1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6"/>
    </mc:Choice>
    <mc:Fallback xmlns="">
      <p:transition spd="slow" advTm="1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47D5DF1-5369-4942-A45C-A40A05BF42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0265ADEE-9F6E-4837-8BD3-902EEEA9B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43" y="2467594"/>
            <a:ext cx="9104770" cy="288633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like to read books.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want to be a writer. </a:t>
            </a:r>
            <a:endParaRPr lang="en-US" altLang="ko-KR" sz="4800" dirty="0">
              <a:latin typeface="+mn-ea"/>
              <a:ea typeface="+mn-ea"/>
            </a:endParaRP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want to write stories for children.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92" y="1445146"/>
            <a:ext cx="2862259" cy="2458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B3360805-6798-468A-95B5-F8A526B74E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0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2"/>
    </mc:Choice>
    <mc:Fallback xmlns="">
      <p:transition spd="slow" advTm="1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47D5DF1-5369-4942-A45C-A40A05BF42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68076296" descr="EMB00001b94286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30" y="1436914"/>
            <a:ext cx="8183938" cy="481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2183364" y="2824603"/>
            <a:ext cx="17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Sam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3698033" y="2824603"/>
            <a:ext cx="225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a writer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6233343" y="2824603"/>
            <a:ext cx="17541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</a:t>
            </a:r>
            <a:r>
              <a:rPr lang="en-US" altLang="ko-KR" sz="2300" dirty="0">
                <a:solidFill>
                  <a:srgbClr val="FF0000"/>
                </a:solidFill>
              </a:rPr>
              <a:t>write stories </a:t>
            </a:r>
          </a:p>
          <a:p>
            <a:r>
              <a:rPr lang="en-US" altLang="ko-KR" sz="2300" dirty="0">
                <a:solidFill>
                  <a:srgbClr val="FF0000"/>
                </a:solidFill>
              </a:rPr>
              <a:t> for children 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F88CFB59-9073-4378-A7CA-68E1AEA952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11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2"/>
    </mc:Choice>
    <mc:Fallback xmlns="">
      <p:transition spd="slow" advTm="1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47D5DF1-5369-4942-A45C-A40A05BF42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0265ADEE-9F6E-4837-8BD3-902EEEA9B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43" y="2467594"/>
            <a:ext cx="9104770" cy="288633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like to travel.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want to be a traveler.</a:t>
            </a:r>
            <a:endParaRPr lang="en-US" altLang="ko-KR" sz="4800" dirty="0">
              <a:latin typeface="+mn-ea"/>
              <a:ea typeface="+mn-ea"/>
            </a:endParaRP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I want to travel to many countries.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5" y="1225445"/>
            <a:ext cx="3239729" cy="2832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0FA5703A-4753-40FE-B0C6-4A75717075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6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35"/>
    </mc:Choice>
    <mc:Fallback xmlns="">
      <p:transition spd="slow" advTm="2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F47D5DF1-5369-4942-A45C-A40A05BF42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68076296" descr="EMB00001b94286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30" y="1436914"/>
            <a:ext cx="8183938" cy="481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2139821" y="2812700"/>
            <a:ext cx="17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Sam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3698033" y="2824603"/>
            <a:ext cx="225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a writer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6233343" y="2824603"/>
            <a:ext cx="17541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</a:t>
            </a:r>
            <a:r>
              <a:rPr lang="en-US" altLang="ko-KR" sz="2300" dirty="0">
                <a:solidFill>
                  <a:srgbClr val="FF0000"/>
                </a:solidFill>
              </a:rPr>
              <a:t>write stories </a:t>
            </a:r>
          </a:p>
          <a:p>
            <a:r>
              <a:rPr lang="en-US" altLang="ko-KR" sz="2300" dirty="0">
                <a:solidFill>
                  <a:srgbClr val="FF0000"/>
                </a:solidFill>
              </a:rPr>
              <a:t> for children 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2139821" y="3953281"/>
            <a:ext cx="17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ko-KR" altLang="en-US" sz="2300" dirty="0">
                <a:solidFill>
                  <a:srgbClr val="FF0000"/>
                </a:solidFill>
              </a:rPr>
              <a:t>천재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3701144" y="3953281"/>
            <a:ext cx="17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a traveler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7C647-A958-4CC2-ADE3-EA6C4F30B8BC}"/>
              </a:ext>
            </a:extLst>
          </p:cNvPr>
          <p:cNvSpPr txBox="1"/>
          <p:nvPr/>
        </p:nvSpPr>
        <p:spPr>
          <a:xfrm>
            <a:off x="5980924" y="3706472"/>
            <a:ext cx="27675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2300" dirty="0">
                <a:solidFill>
                  <a:srgbClr val="FF0000"/>
                </a:solidFill>
              </a:rPr>
              <a:t>travel to many</a:t>
            </a:r>
          </a:p>
          <a:p>
            <a:r>
              <a:rPr lang="en-US" altLang="ko-KR" sz="2300" dirty="0">
                <a:solidFill>
                  <a:srgbClr val="FF0000"/>
                </a:solidFill>
              </a:rPr>
              <a:t>     countries</a:t>
            </a:r>
            <a:endParaRPr lang="ko-KR" altLang="en-US" sz="2300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F522E952-CBA2-41C8-A6EE-28C88FBF61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4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3ADFA7AB-2FF3-4BEC-ADB8-E48BB46EDD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10" name="_x426910200" descr="EMB000025340f5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 b="30065"/>
          <a:stretch/>
        </p:blipFill>
        <p:spPr bwMode="auto">
          <a:xfrm>
            <a:off x="0" y="1864659"/>
            <a:ext cx="12192000" cy="37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87A36DA8-42F0-4F1B-95DB-2D9382E15C20}"/>
              </a:ext>
            </a:extLst>
          </p:cNvPr>
          <p:cNvSpPr/>
          <p:nvPr/>
        </p:nvSpPr>
        <p:spPr>
          <a:xfrm>
            <a:off x="467782" y="2429042"/>
            <a:ext cx="2816594" cy="14348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7A36DA8-42F0-4F1B-95DB-2D9382E15C20}"/>
              </a:ext>
            </a:extLst>
          </p:cNvPr>
          <p:cNvSpPr/>
          <p:nvPr/>
        </p:nvSpPr>
        <p:spPr>
          <a:xfrm>
            <a:off x="9045725" y="2749393"/>
            <a:ext cx="2816594" cy="14348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6534C689-75D6-4BFF-85C5-C7DA6ED96D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3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0"/>
    </mc:Choice>
    <mc:Fallback xmlns="">
      <p:transition spd="slow" advTm="38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B949156-66F8-4728-9DA9-2BEB7D7763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613533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bg1"/>
                </a:solidFill>
              </a:rPr>
              <a:t>문화 연계</a:t>
            </a:r>
            <a:endParaRPr lang="en-US" altLang="ko-KR" sz="54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2800" b="1" dirty="0">
                <a:solidFill>
                  <a:srgbClr val="FFFF00"/>
                </a:solidFill>
              </a:rPr>
              <a:t>직업 교육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392831416" descr="EMB00001b9428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35" y="1210149"/>
            <a:ext cx="7157884" cy="419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B52DE898-873D-496F-8925-5119E2F183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6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1"/>
    </mc:Choice>
    <mc:Fallback xmlns="">
      <p:transition spd="slow" advTm="1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L11_culture_ani">
            <a:hlinkClick r:id="" action="ppaction://media"/>
            <a:extLst>
              <a:ext uri="{FF2B5EF4-FFF2-40B4-BE49-F238E27FC236}">
                <a16:creationId xmlns:a16="http://schemas.microsoft.com/office/drawing/2014/main" id="{123E0107-05AD-4566-83BD-DE1C7907BE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798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5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0"/>
    </mc:Choice>
    <mc:Fallback xmlns="">
      <p:transition spd="slow" advTm="1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B1C6E728-87D0-4CC6-B446-470F77C86B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EBB0B6-0F05-4EB8-B862-313BA5708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E8B088-DBF3-423D-B7D1-8F766B35B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_x392829976" descr="EMB00001b9428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05" y="1587909"/>
            <a:ext cx="8926990" cy="40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CA13E490-2FD3-4105-8D68-FC4F482543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6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1"/>
    </mc:Choice>
    <mc:Fallback xmlns="">
      <p:transition spd="slow" advTm="1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CCD8F11-3D67-4B78-A946-D2345E3D12CD}"/>
              </a:ext>
            </a:extLst>
          </p:cNvPr>
          <p:cNvSpPr/>
          <p:nvPr/>
        </p:nvSpPr>
        <p:spPr>
          <a:xfrm>
            <a:off x="2537012" y="2034989"/>
            <a:ext cx="7718612" cy="372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Point Check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 정답은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디지털 교과서나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티셀파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천재함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e-book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에서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확인할 수 있어요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~</a:t>
            </a:r>
            <a:endParaRPr lang="en-US" altLang="ko-KR" sz="4400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6E83554-531C-4AF6-AC46-80959679EF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1"/>
    </mc:Choice>
    <mc:Fallback xmlns="">
      <p:transition spd="slow" advTm="19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7" name="11단원 앞부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374209-D852-4D28-BE9D-D6C69AA7D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907" y="1707889"/>
            <a:ext cx="7643200" cy="4468975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B2B12A4-D322-442C-9E95-E17E86003F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"/>
    </mc:Choice>
    <mc:Fallback xmlns="">
      <p:transition spd="slow" advTm="11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EB05C9-97B5-438F-8FB3-2C2752E2B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11_song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24"/>
    </mc:Choice>
    <mc:Fallback xmlns="">
      <p:transition spd="slow" advTm="82124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10" objId="3"/>
        <p14:stopEvt time="8153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F204076-7DA8-47A9-A81F-3755745D4531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4092840"/>
            <a:ext cx="10733492" cy="1147954"/>
            <a:chOff x="295" y="854"/>
            <a:chExt cx="4973" cy="472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4612DA8-3DD3-4E7B-85FA-C19A65B3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장래 희망을 소개하는 글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91545FCC-F6B9-453E-9E47-BC236CEFF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2093570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 장래 희망을 나타내는 문장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39F6DACB-80B7-4B0E-BE38-688FDDF769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3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7"/>
    </mc:Choice>
    <mc:Fallback xmlns="">
      <p:transition spd="slow" advTm="1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68075576" descr="EMB00001b9428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6467D89-3188-4685-A447-C03188EB3DB2}"/>
              </a:ext>
            </a:extLst>
          </p:cNvPr>
          <p:cNvSpPr/>
          <p:nvPr/>
        </p:nvSpPr>
        <p:spPr>
          <a:xfrm>
            <a:off x="324521" y="919283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371DF4-48C3-4D01-9C43-B0C03001DA39}"/>
              </a:ext>
            </a:extLst>
          </p:cNvPr>
          <p:cNvSpPr/>
          <p:nvPr/>
        </p:nvSpPr>
        <p:spPr>
          <a:xfrm>
            <a:off x="6306221" y="338258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9A81B3C-DBA5-43A2-9595-083C60781ECE}"/>
              </a:ext>
            </a:extLst>
          </p:cNvPr>
          <p:cNvSpPr/>
          <p:nvPr/>
        </p:nvSpPr>
        <p:spPr>
          <a:xfrm>
            <a:off x="6197390" y="4399884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9A81B3C-DBA5-43A2-9595-083C60781ECE}"/>
              </a:ext>
            </a:extLst>
          </p:cNvPr>
          <p:cNvSpPr/>
          <p:nvPr/>
        </p:nvSpPr>
        <p:spPr>
          <a:xfrm>
            <a:off x="11084767" y="0"/>
            <a:ext cx="1107233" cy="1139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D6F3B65-CF3B-4C54-9EB0-8816A8434289}"/>
              </a:ext>
            </a:extLst>
          </p:cNvPr>
          <p:cNvSpPr/>
          <p:nvPr/>
        </p:nvSpPr>
        <p:spPr>
          <a:xfrm>
            <a:off x="7357093" y="5821129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10A44AC-A7B7-4512-93E9-F44FEC542A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4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1"/>
    </mc:Choice>
    <mc:Fallback xmlns="">
      <p:transition spd="slow" advTm="1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0CBD9BD-32C8-4834-B324-41CE66250C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68075416" descr="EMB00001b94286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65" y="1567542"/>
            <a:ext cx="7704270" cy="45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35C1773A-CDCC-4913-81B3-7FEF5A6B6065}"/>
              </a:ext>
            </a:extLst>
          </p:cNvPr>
          <p:cNvSpPr/>
          <p:nvPr/>
        </p:nvSpPr>
        <p:spPr>
          <a:xfrm>
            <a:off x="7863004" y="4055887"/>
            <a:ext cx="2085131" cy="17069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4290E12D-1E89-4A77-9B78-E58E6418E6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0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3"/>
    </mc:Choice>
    <mc:Fallback xmlns="">
      <p:transition spd="slow" advTm="1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0CBD9BD-32C8-4834-B324-41CE66250C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68075416" descr="EMB00001b94286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65" y="1567542"/>
            <a:ext cx="7704270" cy="45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D8606D-0152-48FE-B296-B26FCF006497}"/>
              </a:ext>
            </a:extLst>
          </p:cNvPr>
          <p:cNvSpPr txBox="1"/>
          <p:nvPr/>
        </p:nvSpPr>
        <p:spPr>
          <a:xfrm>
            <a:off x="2383824" y="3573340"/>
            <a:ext cx="1980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engineer</a:t>
            </a:r>
            <a:endParaRPr lang="ko-KR" altLang="en-US" sz="105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8606D-0152-48FE-B296-B26FCF006497}"/>
              </a:ext>
            </a:extLst>
          </p:cNvPr>
          <p:cNvSpPr txBox="1"/>
          <p:nvPr/>
        </p:nvSpPr>
        <p:spPr>
          <a:xfrm>
            <a:off x="4184988" y="3585779"/>
            <a:ext cx="1980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designer</a:t>
            </a:r>
            <a:endParaRPr lang="ko-KR" altLang="en-US" sz="105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8606D-0152-48FE-B296-B26FCF006497}"/>
              </a:ext>
            </a:extLst>
          </p:cNvPr>
          <p:cNvSpPr txBox="1"/>
          <p:nvPr/>
        </p:nvSpPr>
        <p:spPr>
          <a:xfrm>
            <a:off x="6096000" y="3585779"/>
            <a:ext cx="1980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comedian</a:t>
            </a:r>
            <a:endParaRPr lang="ko-KR" altLang="en-US" sz="105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D8606D-0152-48FE-B296-B26FCF006497}"/>
              </a:ext>
            </a:extLst>
          </p:cNvPr>
          <p:cNvSpPr txBox="1"/>
          <p:nvPr/>
        </p:nvSpPr>
        <p:spPr>
          <a:xfrm>
            <a:off x="7932155" y="3585779"/>
            <a:ext cx="1980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painter</a:t>
            </a:r>
            <a:endParaRPr lang="ko-KR" altLang="en-US" sz="105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D8606D-0152-48FE-B296-B26FCF006497}"/>
              </a:ext>
            </a:extLst>
          </p:cNvPr>
          <p:cNvSpPr txBox="1"/>
          <p:nvPr/>
        </p:nvSpPr>
        <p:spPr>
          <a:xfrm>
            <a:off x="2383824" y="5405250"/>
            <a:ext cx="1980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cook</a:t>
            </a:r>
            <a:endParaRPr lang="ko-KR" altLang="en-US" sz="105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D8606D-0152-48FE-B296-B26FCF006497}"/>
              </a:ext>
            </a:extLst>
          </p:cNvPr>
          <p:cNvSpPr txBox="1"/>
          <p:nvPr/>
        </p:nvSpPr>
        <p:spPr>
          <a:xfrm>
            <a:off x="4184988" y="5392811"/>
            <a:ext cx="1980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pilot</a:t>
            </a:r>
            <a:endParaRPr lang="ko-KR" altLang="en-US" sz="105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D8606D-0152-48FE-B296-B26FCF006497}"/>
              </a:ext>
            </a:extLst>
          </p:cNvPr>
          <p:cNvSpPr txBox="1"/>
          <p:nvPr/>
        </p:nvSpPr>
        <p:spPr>
          <a:xfrm>
            <a:off x="6096000" y="5405250"/>
            <a:ext cx="1980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doctor</a:t>
            </a:r>
            <a:endParaRPr lang="ko-KR" altLang="en-US" sz="1050" dirty="0">
              <a:solidFill>
                <a:srgbClr val="FF0000"/>
              </a:solidFill>
            </a:endParaRPr>
          </a:p>
        </p:txBody>
      </p:sp>
      <p:pic>
        <p:nvPicPr>
          <p:cNvPr id="16" name="오디오 15">
            <a:hlinkClick r:id="" action="ppaction://media"/>
            <a:extLst>
              <a:ext uri="{FF2B5EF4-FFF2-40B4-BE49-F238E27FC236}">
                <a16:creationId xmlns:a16="http://schemas.microsoft.com/office/drawing/2014/main" id="{F088F3F9-E374-4127-A1F9-2FA0CB66FC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8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55"/>
    </mc:Choice>
    <mc:Fallback xmlns="">
      <p:transition spd="slow" advTm="4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819F7-860B-4A6D-BBA0-3617D9792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645943C-23F3-4794-A1B2-2E4A219643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68075656" descr="EMB00001b94286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94" y="1203649"/>
            <a:ext cx="5673012" cy="27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36896812" cy="164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392830056" descr="EMB00001b94286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/>
          <a:stretch/>
        </p:blipFill>
        <p:spPr bwMode="auto">
          <a:xfrm>
            <a:off x="3331244" y="3919453"/>
            <a:ext cx="5380221" cy="23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7E45975-7770-4FF9-ADCC-BF67BECF8CFC}"/>
              </a:ext>
            </a:extLst>
          </p:cNvPr>
          <p:cNvSpPr/>
          <p:nvPr/>
        </p:nvSpPr>
        <p:spPr>
          <a:xfrm>
            <a:off x="3259494" y="1430920"/>
            <a:ext cx="1338728" cy="805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FCD29E0-99F2-4E91-8ED8-2F341BF70256}"/>
              </a:ext>
            </a:extLst>
          </p:cNvPr>
          <p:cNvSpPr/>
          <p:nvPr/>
        </p:nvSpPr>
        <p:spPr>
          <a:xfrm>
            <a:off x="3259494" y="2980100"/>
            <a:ext cx="1338728" cy="805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AF7F050-2B03-4664-9DE5-22AB1E1D1B50}"/>
              </a:ext>
            </a:extLst>
          </p:cNvPr>
          <p:cNvSpPr/>
          <p:nvPr/>
        </p:nvSpPr>
        <p:spPr>
          <a:xfrm>
            <a:off x="3259494" y="4621536"/>
            <a:ext cx="1338728" cy="805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D0AFCA81-5C0C-484E-A37B-B1881C13C8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6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4"/>
    </mc:Choice>
    <mc:Fallback xmlns="">
      <p:transition spd="slow" advTm="3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2|1.9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|6|3.4|6.5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6.5|6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5|2|1.9|3.7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2|1.9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5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2|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2|1.9|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2|1.9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5|2|1.9|3.7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6|1.9|3.5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3|5.4|5.4|4.9|5.4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3|2.5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Office PowerPoint</Application>
  <PresentationFormat>와이드스크린</PresentationFormat>
  <Paragraphs>87</Paragraphs>
  <Slides>24</Slides>
  <Notes>0</Notes>
  <HiddenSlides>0</HiddenSlides>
  <MMClips>24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24</vt:i4>
      </vt:variant>
    </vt:vector>
  </HeadingPairs>
  <TitlesOfParts>
    <vt:vector size="39" baseType="lpstr">
      <vt:lpstr>Arial Unicode MS</vt:lpstr>
      <vt:lpstr>HY울릉도M</vt:lpstr>
      <vt:lpstr>HY헤드라인M</vt:lpstr>
      <vt:lpstr>굴림</vt:lpstr>
      <vt:lpstr>맑은 고딕</vt:lpstr>
      <vt:lpstr>바탕</vt:lpstr>
      <vt:lpstr>한컴바탕확장</vt:lpstr>
      <vt:lpstr>Arial</vt:lpstr>
      <vt:lpstr>Bahnschrift SemiLight</vt:lpstr>
      <vt:lpstr>Calibri</vt:lpstr>
      <vt:lpstr>Calibri Light</vt:lpstr>
      <vt:lpstr>Franklin Gothic Book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소연 안</cp:lastModifiedBy>
  <cp:revision>369</cp:revision>
  <dcterms:created xsi:type="dcterms:W3CDTF">2020-04-20T04:33:30Z</dcterms:created>
  <dcterms:modified xsi:type="dcterms:W3CDTF">2020-10-16T12:29:31Z</dcterms:modified>
</cp:coreProperties>
</file>