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293" r:id="rId3"/>
    <p:sldId id="325" r:id="rId4"/>
    <p:sldId id="341" r:id="rId5"/>
    <p:sldId id="326" r:id="rId6"/>
    <p:sldId id="285" r:id="rId7"/>
    <p:sldId id="312" r:id="rId8"/>
    <p:sldId id="327" r:id="rId9"/>
    <p:sldId id="328" r:id="rId10"/>
    <p:sldId id="331" r:id="rId11"/>
    <p:sldId id="333" r:id="rId12"/>
    <p:sldId id="369" r:id="rId13"/>
    <p:sldId id="334" r:id="rId14"/>
    <p:sldId id="370" r:id="rId15"/>
    <p:sldId id="335" r:id="rId16"/>
    <p:sldId id="336" r:id="rId17"/>
    <p:sldId id="337" r:id="rId18"/>
    <p:sldId id="332" r:id="rId19"/>
    <p:sldId id="350" r:id="rId20"/>
    <p:sldId id="352" r:id="rId21"/>
    <p:sldId id="371" r:id="rId22"/>
    <p:sldId id="361" r:id="rId23"/>
    <p:sldId id="372" r:id="rId24"/>
    <p:sldId id="367" r:id="rId25"/>
    <p:sldId id="364" r:id="rId26"/>
    <p:sldId id="373" r:id="rId27"/>
    <p:sldId id="363" r:id="rId28"/>
    <p:sldId id="365" r:id="rId29"/>
    <p:sldId id="374" r:id="rId30"/>
    <p:sldId id="366" r:id="rId31"/>
    <p:sldId id="360" r:id="rId32"/>
    <p:sldId id="359" r:id="rId33"/>
    <p:sldId id="330" r:id="rId34"/>
    <p:sldId id="338" r:id="rId35"/>
    <p:sldId id="339" r:id="rId36"/>
    <p:sldId id="340" r:id="rId37"/>
    <p:sldId id="27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0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D"/>
    <a:srgbClr val="006600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../media/media1.mp3"/><Relationship Id="rId7" Type="http://schemas.openxmlformats.org/officeDocument/2006/relationships/audio" Target="../media/media3.m4a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media" Target="../media/media3.m4a"/><Relationship Id="rId5" Type="http://schemas.openxmlformats.org/officeDocument/2006/relationships/audio" Target="../media/media2.mp3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2.mp4"/><Relationship Id="rId7" Type="http://schemas.openxmlformats.org/officeDocument/2006/relationships/image" Target="../media/image16.png"/><Relationship Id="rId2" Type="http://schemas.microsoft.com/office/2007/relationships/media" Target="../media/media12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13.m4a"/><Relationship Id="rId4" Type="http://schemas.microsoft.com/office/2007/relationships/media" Target="../media/media13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5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16.m4a"/><Relationship Id="rId4" Type="http://schemas.microsoft.com/office/2007/relationships/media" Target="../media/media16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9.mp4"/><Relationship Id="rId7" Type="http://schemas.openxmlformats.org/officeDocument/2006/relationships/image" Target="../media/image19.png"/><Relationship Id="rId2" Type="http://schemas.microsoft.com/office/2007/relationships/media" Target="../media/media19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0.m4a"/><Relationship Id="rId4" Type="http://schemas.microsoft.com/office/2007/relationships/media" Target="../media/media20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hyperlink" Target="http://www.tsherpa.co.kr/total_member/customer/notice.aspx?mode=v&amp;pr=0,0,,0,T&amp;ano=96933&amp;brdid=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6.m4a"/><Relationship Id="rId7" Type="http://schemas.openxmlformats.org/officeDocument/2006/relationships/image" Target="../media/image26.png"/><Relationship Id="rId2" Type="http://schemas.microsoft.com/office/2007/relationships/media" Target="../media/media26.m4a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27.mp4"/><Relationship Id="rId7" Type="http://schemas.openxmlformats.org/officeDocument/2006/relationships/image" Target="../media/image30.png"/><Relationship Id="rId2" Type="http://schemas.microsoft.com/office/2007/relationships/media" Target="../media/media27.mp4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8.m4a"/><Relationship Id="rId4" Type="http://schemas.microsoft.com/office/2007/relationships/media" Target="../media/media28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9.m4a"/><Relationship Id="rId7" Type="http://schemas.openxmlformats.org/officeDocument/2006/relationships/image" Target="../media/image25.png"/><Relationship Id="rId12" Type="http://schemas.openxmlformats.org/officeDocument/2006/relationships/image" Target="../media/image1.png"/><Relationship Id="rId2" Type="http://schemas.microsoft.com/office/2007/relationships/media" Target="../media/media29.m4a"/><Relationship Id="rId1" Type="http://schemas.openxmlformats.org/officeDocument/2006/relationships/tags" Target="../tags/tag2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30.m4a"/><Relationship Id="rId7" Type="http://schemas.openxmlformats.org/officeDocument/2006/relationships/image" Target="../media/image26.png"/><Relationship Id="rId2" Type="http://schemas.microsoft.com/office/2007/relationships/media" Target="../media/media30.m4a"/><Relationship Id="rId1" Type="http://schemas.openxmlformats.org/officeDocument/2006/relationships/tags" Target="../tags/tag23.xml"/><Relationship Id="rId6" Type="http://schemas.openxmlformats.org/officeDocument/2006/relationships/image" Target="../media/image25.png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27.mp4"/><Relationship Id="rId7" Type="http://schemas.openxmlformats.org/officeDocument/2006/relationships/image" Target="../media/image30.png"/><Relationship Id="rId2" Type="http://schemas.microsoft.com/office/2007/relationships/media" Target="../media/media27.mp4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31.m4a"/><Relationship Id="rId4" Type="http://schemas.microsoft.com/office/2007/relationships/media" Target="../media/media31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32.m4a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microsoft.com/office/2007/relationships/media" Target="../media/media32.m4a"/><Relationship Id="rId1" Type="http://schemas.openxmlformats.org/officeDocument/2006/relationships/tags" Target="../tags/tag25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33.m4a"/><Relationship Id="rId7" Type="http://schemas.openxmlformats.org/officeDocument/2006/relationships/image" Target="../media/image26.png"/><Relationship Id="rId2" Type="http://schemas.microsoft.com/office/2007/relationships/media" Target="../media/media33.m4a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27.mp4"/><Relationship Id="rId7" Type="http://schemas.openxmlformats.org/officeDocument/2006/relationships/image" Target="../media/image30.png"/><Relationship Id="rId2" Type="http://schemas.microsoft.com/office/2007/relationships/media" Target="../media/media27.mp4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34.m4a"/><Relationship Id="rId4" Type="http://schemas.microsoft.com/office/2007/relationships/media" Target="../media/media34.m4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5.m4a"/><Relationship Id="rId7" Type="http://schemas.openxmlformats.org/officeDocument/2006/relationships/image" Target="../media/image25.png"/><Relationship Id="rId12" Type="http://schemas.openxmlformats.org/officeDocument/2006/relationships/image" Target="../media/image1.png"/><Relationship Id="rId2" Type="http://schemas.microsoft.com/office/2007/relationships/media" Target="../media/media35.m4a"/><Relationship Id="rId1" Type="http://schemas.openxmlformats.org/officeDocument/2006/relationships/tags" Target="../tags/tag28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6.m4a"/><Relationship Id="rId7" Type="http://schemas.openxmlformats.org/officeDocument/2006/relationships/image" Target="../media/image25.png"/><Relationship Id="rId12" Type="http://schemas.openxmlformats.org/officeDocument/2006/relationships/image" Target="../media/image1.png"/><Relationship Id="rId2" Type="http://schemas.microsoft.com/office/2007/relationships/media" Target="../media/media36.m4a"/><Relationship Id="rId1" Type="http://schemas.openxmlformats.org/officeDocument/2006/relationships/tags" Target="../tags/tag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1.png"/><Relationship Id="rId2" Type="http://schemas.microsoft.com/office/2007/relationships/media" Target="../media/media38.m4a"/><Relationship Id="rId1" Type="http://schemas.openxmlformats.org/officeDocument/2006/relationships/tags" Target="../tags/tag31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7" Type="http://schemas.openxmlformats.org/officeDocument/2006/relationships/image" Target="../media/image1.png"/><Relationship Id="rId2" Type="http://schemas.microsoft.com/office/2007/relationships/media" Target="../media/media39.m4a"/><Relationship Id="rId1" Type="http://schemas.openxmlformats.org/officeDocument/2006/relationships/tags" Target="../tags/tag32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3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7.m4a"/><Relationship Id="rId7" Type="http://schemas.openxmlformats.org/officeDocument/2006/relationships/image" Target="../media/image9.jpe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audio" Target="../media/audio1.wav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5   </a:t>
            </a:r>
            <a:r>
              <a:rPr lang="en-US" altLang="ko-KR" sz="3200" b="1" dirty="0">
                <a:solidFill>
                  <a:srgbClr val="0070C0"/>
                </a:solidFill>
              </a:rPr>
              <a:t>I’d</a:t>
            </a:r>
            <a:r>
              <a:rPr lang="ko-KR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ko-KR" sz="3200" b="1" dirty="0">
                <a:solidFill>
                  <a:srgbClr val="0070C0"/>
                </a:solidFill>
              </a:rPr>
              <a:t>Like</a:t>
            </a:r>
            <a:r>
              <a:rPr lang="ko-KR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ko-KR" sz="3200" b="1" dirty="0">
                <a:solidFill>
                  <a:srgbClr val="0070C0"/>
                </a:solidFill>
              </a:rPr>
              <a:t>Fried Rice</a:t>
            </a:r>
          </a:p>
          <a:p>
            <a:pPr eaLnBrk="1" hangingPunct="1"/>
            <a:endParaRPr lang="en-US" altLang="ko-KR" sz="2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1</a:t>
            </a:r>
            <a:r>
              <a:rPr lang="en-US" altLang="ko-KR" sz="2800" b="1" baseline="30000" dirty="0"/>
              <a:t>st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(72~75)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5단원 노래 자른 것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9215" y="150357"/>
            <a:ext cx="609600" cy="609600"/>
          </a:xfrm>
          <a:prstGeom prst="rect">
            <a:avLst/>
          </a:prstGeom>
        </p:spPr>
      </p:pic>
      <p:pic>
        <p:nvPicPr>
          <p:cNvPr id="15" name="오디오 14">
            <a:hlinkClick r:id="" action="ppaction://media"/>
            <a:extLst>
              <a:ext uri="{FF2B5EF4-FFF2-40B4-BE49-F238E27FC236}">
                <a16:creationId xmlns:a16="http://schemas.microsoft.com/office/drawing/2014/main" id="{AD3DDDB9-A616-4332-87C8-9CB47565E58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1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8"/>
    </mc:Choice>
    <mc:Fallback xmlns="">
      <p:transition spd="slow" advTm="1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7273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L5_Fun Talk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2449" y="1143001"/>
            <a:ext cx="9007101" cy="5066494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ACB35087-1FD7-42FA-B734-FEBB126227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90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4"/>
    </mc:Choice>
    <mc:Fallback xmlns="">
      <p:transition spd="slow" advTm="5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93" objId="2"/>
        <p14:triggerEvt type="onClick" time="994" objId="2"/>
        <p14:stopEvt time="53414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048EFAE-9EFF-4DCD-813F-3B4D4E81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962" y="1146972"/>
            <a:ext cx="8982075" cy="4981575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C47F3108-830A-4BD6-931E-5E6EB1AC82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58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7"/>
    </mc:Choice>
    <mc:Fallback xmlns="">
      <p:transition spd="slow" advTm="1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L5_Fun Talk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9933" y="1161362"/>
            <a:ext cx="8991599" cy="5057775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777F87F0-5744-4B96-B579-0F5A592139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21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63"/>
    </mc:Choice>
    <mc:Fallback xmlns="">
      <p:transition spd="slow" advTm="53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63" objId="2"/>
        <p14:triggerEvt type="onClick" time="864" objId="2"/>
        <p14:stopEvt time="53063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>
                <a:solidFill>
                  <a:srgbClr val="FFFF00"/>
                </a:solidFill>
              </a:rPr>
              <a:t>After Listening 2 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048EFAE-9EFF-4DCD-813F-3B4D4E81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962" y="1146972"/>
            <a:ext cx="8982075" cy="4981575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AEE7316-4DEB-438A-A556-07D19EA134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5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6"/>
    </mc:Choice>
    <mc:Fallback xmlns="">
      <p:transition spd="slow" advTm="1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>
                <a:solidFill>
                  <a:srgbClr val="FFFF00"/>
                </a:solidFill>
              </a:rPr>
              <a:t>Listen and Check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1CE13F7-2189-40F3-916A-2B957228C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615" y="1182641"/>
            <a:ext cx="9142770" cy="5395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876560-E62F-402D-AA88-14A3290BB915}"/>
              </a:ext>
            </a:extLst>
          </p:cNvPr>
          <p:cNvSpPr txBox="1"/>
          <p:nvPr/>
        </p:nvSpPr>
        <p:spPr>
          <a:xfrm>
            <a:off x="5150737" y="2836332"/>
            <a:ext cx="2449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FF0000"/>
                </a:solidFill>
              </a:rPr>
              <a:t>하나 </a:t>
            </a:r>
            <a:r>
              <a:rPr lang="en-US" altLang="ko-KR" sz="3600" b="1" dirty="0">
                <a:solidFill>
                  <a:srgbClr val="FF0000"/>
                </a:solidFill>
              </a:rPr>
              <a:t>(Hana)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1CAB7-CBE6-4338-8E28-8EB9757F72A5}"/>
              </a:ext>
            </a:extLst>
          </p:cNvPr>
          <p:cNvSpPr txBox="1"/>
          <p:nvPr/>
        </p:nvSpPr>
        <p:spPr>
          <a:xfrm>
            <a:off x="5150737" y="3962126"/>
            <a:ext cx="4907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FF0000"/>
                </a:solidFill>
              </a:rPr>
              <a:t>브라이언 </a:t>
            </a:r>
            <a:r>
              <a:rPr lang="en-US" altLang="ko-KR" sz="3600" b="1" dirty="0">
                <a:solidFill>
                  <a:srgbClr val="FF0000"/>
                </a:solidFill>
              </a:rPr>
              <a:t>(Brian)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E7A2C1F0-8EB6-44A1-A023-45DADD45FA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65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8"/>
    </mc:Choice>
    <mc:Fallback xmlns="">
      <p:transition spd="slow" advTm="23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Culture</a:t>
            </a:r>
          </a:p>
          <a:p>
            <a:pPr algn="ctr"/>
            <a:endParaRPr lang="ko-KR" altLang="en-US" sz="800" b="1" dirty="0">
              <a:solidFill>
                <a:srgbClr val="FFFF00"/>
              </a:solidFill>
            </a:endParaRPr>
          </a:p>
        </p:txBody>
      </p:sp>
      <p:pic>
        <p:nvPicPr>
          <p:cNvPr id="2" name="L5_culture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1252" y="1191185"/>
            <a:ext cx="9069854" cy="5101793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A989BBD8-4090-4161-807F-6ED0378EB9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0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09"/>
    </mc:Choice>
    <mc:Fallback xmlns="">
      <p:transition spd="slow" advTm="87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093" objId="2"/>
        <p14:triggerEvt type="onClick" time="10094" objId="2"/>
        <p14:stopEvt time="86556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>
                <a:solidFill>
                  <a:srgbClr val="FFFF00"/>
                </a:solidFill>
              </a:rPr>
              <a:t>Listen and Repeat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13313" name="_x242921032">
            <a:extLst>
              <a:ext uri="{FF2B5EF4-FFF2-40B4-BE49-F238E27FC236}">
                <a16:creationId xmlns:a16="http://schemas.microsoft.com/office/drawing/2014/main" id="{EEDC6406-BC1A-4983-9010-7CBB9F362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7" y="1078573"/>
            <a:ext cx="5006694" cy="347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_x242921752">
            <a:extLst>
              <a:ext uri="{FF2B5EF4-FFF2-40B4-BE49-F238E27FC236}">
                <a16:creationId xmlns:a16="http://schemas.microsoft.com/office/drawing/2014/main" id="{5DFEABBE-A04B-45A5-ADFA-34B7171F3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03" y="1078572"/>
            <a:ext cx="5092610" cy="347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B3A7FC-3209-46DE-8DF8-DF32BE53245C}"/>
              </a:ext>
            </a:extLst>
          </p:cNvPr>
          <p:cNvSpPr txBox="1"/>
          <p:nvPr/>
        </p:nvSpPr>
        <p:spPr>
          <a:xfrm>
            <a:off x="446423" y="4842197"/>
            <a:ext cx="499333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점원</a:t>
            </a:r>
            <a:r>
              <a:rPr lang="en-US" altLang="ko-KR" sz="2800" b="1" dirty="0">
                <a:solidFill>
                  <a:schemeClr val="bg1"/>
                </a:solidFill>
              </a:rPr>
              <a:t>: May I take your order?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C94A7-34F4-4CAC-8FBA-4A5818511AD8}"/>
              </a:ext>
            </a:extLst>
          </p:cNvPr>
          <p:cNvSpPr txBox="1"/>
          <p:nvPr/>
        </p:nvSpPr>
        <p:spPr>
          <a:xfrm>
            <a:off x="446423" y="5517817"/>
            <a:ext cx="499333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하나</a:t>
            </a:r>
            <a:r>
              <a:rPr lang="en-US" altLang="ko-KR" sz="2800" b="1" dirty="0">
                <a:solidFill>
                  <a:schemeClr val="bg1"/>
                </a:solidFill>
              </a:rPr>
              <a:t>: I’d like fried rice.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948A2-4E4F-4DF3-BA2A-32F57492778A}"/>
              </a:ext>
            </a:extLst>
          </p:cNvPr>
          <p:cNvSpPr txBox="1"/>
          <p:nvPr/>
        </p:nvSpPr>
        <p:spPr>
          <a:xfrm>
            <a:off x="6420939" y="4842197"/>
            <a:ext cx="499333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브라이언</a:t>
            </a:r>
            <a:r>
              <a:rPr lang="en-US" altLang="ko-KR" sz="2800" b="1" dirty="0">
                <a:solidFill>
                  <a:schemeClr val="bg1"/>
                </a:solidFill>
              </a:rPr>
              <a:t>: What’s </a:t>
            </a:r>
            <a:r>
              <a:rPr lang="en-US" altLang="ko-KR" sz="2800" b="1" i="1" dirty="0">
                <a:solidFill>
                  <a:schemeClr val="bg1"/>
                </a:solidFill>
              </a:rPr>
              <a:t>Bulgogi</a:t>
            </a:r>
            <a:r>
              <a:rPr lang="en-US" altLang="ko-K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EF38-A3B9-434C-8C97-F2C1A79F0222}"/>
              </a:ext>
            </a:extLst>
          </p:cNvPr>
          <p:cNvSpPr txBox="1"/>
          <p:nvPr/>
        </p:nvSpPr>
        <p:spPr>
          <a:xfrm>
            <a:off x="6420939" y="5517817"/>
            <a:ext cx="499333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하나</a:t>
            </a:r>
            <a:r>
              <a:rPr lang="en-US" altLang="ko-KR" sz="2800" b="1" dirty="0">
                <a:solidFill>
                  <a:schemeClr val="bg1"/>
                </a:solidFill>
              </a:rPr>
              <a:t>: It’s a Korean beef dish.</a:t>
            </a: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1D089719-BEA6-4556-8571-075A3F0812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583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2"/>
    </mc:Choice>
    <mc:Fallback xmlns="">
      <p:transition spd="slow" advTm="3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Listen and Number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4097" name="_x243233240">
            <a:extLst>
              <a:ext uri="{FF2B5EF4-FFF2-40B4-BE49-F238E27FC236}">
                <a16:creationId xmlns:a16="http://schemas.microsoft.com/office/drawing/2014/main" id="{F9B0C554-6AC2-4335-A44D-ACA65047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83" y="1351935"/>
            <a:ext cx="8912839" cy="51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4107130" y="2397790"/>
            <a:ext cx="1262729" cy="10267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5648937" y="2397790"/>
            <a:ext cx="1262729" cy="10267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7190744" y="2397790"/>
            <a:ext cx="1262729" cy="10267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4386208" y="4612073"/>
            <a:ext cx="1262729" cy="10267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5928015" y="4612073"/>
            <a:ext cx="1262729" cy="10267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7371333" y="4612073"/>
            <a:ext cx="1262729" cy="10267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D5B656C0-8E36-4B67-802D-1381A764F6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12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49"/>
    </mc:Choice>
    <mc:Fallback>
      <p:transition spd="slow" advTm="2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Listen and Number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4097" name="_x243233240">
            <a:extLst>
              <a:ext uri="{FF2B5EF4-FFF2-40B4-BE49-F238E27FC236}">
                <a16:creationId xmlns:a16="http://schemas.microsoft.com/office/drawing/2014/main" id="{F9B0C554-6AC2-4335-A44D-ACA65047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83" y="1351935"/>
            <a:ext cx="8912839" cy="51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5C6545-E7D3-4EAE-961D-303A1726E667}"/>
              </a:ext>
            </a:extLst>
          </p:cNvPr>
          <p:cNvSpPr txBox="1"/>
          <p:nvPr/>
        </p:nvSpPr>
        <p:spPr>
          <a:xfrm>
            <a:off x="6011405" y="3337362"/>
            <a:ext cx="59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1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DDE7E-861B-4589-81C6-EFBCA0BF1F7E}"/>
              </a:ext>
            </a:extLst>
          </p:cNvPr>
          <p:cNvSpPr txBox="1"/>
          <p:nvPr/>
        </p:nvSpPr>
        <p:spPr>
          <a:xfrm>
            <a:off x="6313807" y="5559328"/>
            <a:ext cx="59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2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A7EC3-FA55-4326-82AD-C109F523BD79}"/>
              </a:ext>
            </a:extLst>
          </p:cNvPr>
          <p:cNvSpPr txBox="1"/>
          <p:nvPr/>
        </p:nvSpPr>
        <p:spPr>
          <a:xfrm>
            <a:off x="4521904" y="3337361"/>
            <a:ext cx="59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3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CAE40-3B43-457C-A85A-7351E19BB146}"/>
              </a:ext>
            </a:extLst>
          </p:cNvPr>
          <p:cNvSpPr txBox="1"/>
          <p:nvPr/>
        </p:nvSpPr>
        <p:spPr>
          <a:xfrm>
            <a:off x="4695158" y="5645952"/>
            <a:ext cx="59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4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FEFBF-3E8C-4FE2-A642-806B3EB98088}"/>
              </a:ext>
            </a:extLst>
          </p:cNvPr>
          <p:cNvSpPr txBox="1"/>
          <p:nvPr/>
        </p:nvSpPr>
        <p:spPr>
          <a:xfrm>
            <a:off x="7546572" y="3337360"/>
            <a:ext cx="59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5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5E1-32D4-4239-B438-87C70B36925C}"/>
              </a:ext>
            </a:extLst>
          </p:cNvPr>
          <p:cNvSpPr txBox="1"/>
          <p:nvPr/>
        </p:nvSpPr>
        <p:spPr>
          <a:xfrm>
            <a:off x="7814612" y="5559328"/>
            <a:ext cx="59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6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3D909D6B-78E9-41E3-B68B-C40CE1A383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3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92"/>
    </mc:Choice>
    <mc:Fallback>
      <p:transition spd="slow" advTm="11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</a:t>
            </a:r>
            <a:r>
              <a:rPr lang="ko-KR" altLang="en-US" sz="4000" b="1" dirty="0">
                <a:solidFill>
                  <a:schemeClr val="bg1"/>
                </a:solidFill>
              </a:rPr>
              <a:t>카드 집기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63787" y="744069"/>
            <a:ext cx="40943151" cy="11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88299920" descr="EMB000009ec49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87" y="1201268"/>
            <a:ext cx="5011271" cy="544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FF8CA-B85D-46E6-BBDB-D7675017B224}"/>
              </a:ext>
            </a:extLst>
          </p:cNvPr>
          <p:cNvSpPr txBox="1"/>
          <p:nvPr/>
        </p:nvSpPr>
        <p:spPr>
          <a:xfrm>
            <a:off x="605929" y="1423797"/>
            <a:ext cx="2467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교과서 </a:t>
            </a:r>
            <a:r>
              <a:rPr lang="en-US" altLang="ko-KR" sz="3600" dirty="0"/>
              <a:t>191</a:t>
            </a:r>
            <a:r>
              <a:rPr lang="ko-KR" altLang="en-US" sz="3600" dirty="0"/>
              <a:t>쪽 부록카드</a:t>
            </a: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DBC08DC6-1E27-4EEB-8957-98697BAADF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37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27"/>
    </mc:Choice>
    <mc:Fallback>
      <p:transition spd="slow" advTm="33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45E210D-B4C4-45DC-B0E6-FE9A8AA7A5DA}"/>
              </a:ext>
            </a:extLst>
          </p:cNvPr>
          <p:cNvGraphicFramePr>
            <a:graphicFrameLocks noGrp="1"/>
          </p:cNvGraphicFramePr>
          <p:nvPr/>
        </p:nvGraphicFramePr>
        <p:xfrm>
          <a:off x="261745" y="1079693"/>
          <a:ext cx="2630659" cy="3873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063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1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5018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T-</a:t>
                      </a:r>
                      <a:r>
                        <a:rPr lang="en-US" altLang="ko-KR" sz="1800" b="1" dirty="0" err="1">
                          <a:solidFill>
                            <a:schemeClr val="tx1"/>
                          </a:solidFill>
                        </a:rPr>
                        <a:t>sherpa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에 접속합니다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9751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8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uLnTx/>
                          <a:uFill>
                            <a:solidFill>
                              <a:srgbClr val="800080"/>
                            </a:solidFill>
                          </a:uFill>
                          <a:latin typeface="함초롬바탕" panose="02030504000101010101" pitchFamily="18" charset="-127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http://www.tsherpa.co.kr/total_member/customer/notice.aspx?mode=v&amp;pr=0,0,,0,T&amp;ano=96933&amp;brdid=11</a:t>
                      </a:r>
                      <a:endParaRPr kumimoji="0" lang="en-US" altLang="ko-KR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C91DDC6B-070C-436C-9141-4F9300785B05}"/>
              </a:ext>
            </a:extLst>
          </p:cNvPr>
          <p:cNvGraphicFramePr>
            <a:graphicFrameLocks noGrp="1"/>
          </p:cNvGraphicFramePr>
          <p:nvPr/>
        </p:nvGraphicFramePr>
        <p:xfrm>
          <a:off x="3146269" y="1079693"/>
          <a:ext cx="2630659" cy="395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2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52003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초기 화면이 뜹니다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303862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A1016F34-7714-4785-8D19-18E395144C65}"/>
              </a:ext>
            </a:extLst>
          </p:cNvPr>
          <p:cNvGraphicFramePr>
            <a:graphicFrameLocks noGrp="1"/>
          </p:cNvGraphicFramePr>
          <p:nvPr/>
        </p:nvGraphicFramePr>
        <p:xfrm>
          <a:off x="6088685" y="1095767"/>
          <a:ext cx="2630659" cy="3886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033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3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4578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아래로 내려가면서</a:t>
                      </a:r>
                      <a:endParaRPr lang="en-US" altLang="ko-KR" sz="1600" b="1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E-book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을 찾습니다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88095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pic>
        <p:nvPicPr>
          <p:cNvPr id="14" name="그림 13">
            <a:extLst>
              <a:ext uri="{FF2B5EF4-FFF2-40B4-BE49-F238E27FC236}">
                <a16:creationId xmlns:a16="http://schemas.microsoft.com/office/drawing/2014/main" id="{13602BDA-0CEF-4978-BB95-F001D8643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76"/>
          <a:stretch/>
        </p:blipFill>
        <p:spPr>
          <a:xfrm>
            <a:off x="3290289" y="2196750"/>
            <a:ext cx="2315888" cy="263659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5064504-90AD-4E95-9098-B49E0B6765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19658" r="-4701" b="27692"/>
          <a:stretch/>
        </p:blipFill>
        <p:spPr>
          <a:xfrm>
            <a:off x="6189053" y="2120534"/>
            <a:ext cx="2534123" cy="2668411"/>
          </a:xfrm>
          <a:prstGeom prst="rect">
            <a:avLst/>
          </a:prstGeom>
        </p:spPr>
      </p:pic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F3B5700D-C196-497D-A986-EDE242F875C0}"/>
              </a:ext>
            </a:extLst>
          </p:cNvPr>
          <p:cNvGraphicFramePr>
            <a:graphicFrameLocks noGrp="1"/>
          </p:cNvGraphicFramePr>
          <p:nvPr/>
        </p:nvGraphicFramePr>
        <p:xfrm>
          <a:off x="9103936" y="1104144"/>
          <a:ext cx="2636062" cy="387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062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482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4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4763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/>
                        <a:t>원하는 학년을 클릭합니다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99744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pic>
        <p:nvPicPr>
          <p:cNvPr id="19" name="그림 18">
            <a:extLst>
              <a:ext uri="{FF2B5EF4-FFF2-40B4-BE49-F238E27FC236}">
                <a16:creationId xmlns:a16="http://schemas.microsoft.com/office/drawing/2014/main" id="{8189CEE7-8E6F-46CB-9BC0-AECCE26A5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15098"/>
          <a:stretch/>
        </p:blipFill>
        <p:spPr>
          <a:xfrm>
            <a:off x="9315309" y="2149049"/>
            <a:ext cx="2208628" cy="2731992"/>
          </a:xfrm>
          <a:prstGeom prst="rect">
            <a:avLst/>
          </a:prstGeom>
        </p:spPr>
      </p:pic>
      <p:sp>
        <p:nvSpPr>
          <p:cNvPr id="22" name="타원 21">
            <a:extLst>
              <a:ext uri="{FF2B5EF4-FFF2-40B4-BE49-F238E27FC236}">
                <a16:creationId xmlns:a16="http://schemas.microsoft.com/office/drawing/2014/main" id="{21437730-BEBA-4445-8609-B56DD178750F}"/>
              </a:ext>
            </a:extLst>
          </p:cNvPr>
          <p:cNvSpPr/>
          <p:nvPr/>
        </p:nvSpPr>
        <p:spPr>
          <a:xfrm>
            <a:off x="291218" y="5206318"/>
            <a:ext cx="2096087" cy="124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애니메이션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EB42C9A8-950C-47EF-95EC-81E632097540}"/>
              </a:ext>
            </a:extLst>
          </p:cNvPr>
          <p:cNvSpPr/>
          <p:nvPr/>
        </p:nvSpPr>
        <p:spPr>
          <a:xfrm>
            <a:off x="2619978" y="5206318"/>
            <a:ext cx="2096087" cy="12464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실생활 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63748374-5059-40D2-848F-25A8FC660328}"/>
              </a:ext>
            </a:extLst>
          </p:cNvPr>
          <p:cNvSpPr/>
          <p:nvPr/>
        </p:nvSpPr>
        <p:spPr>
          <a:xfrm>
            <a:off x="4942826" y="5206318"/>
            <a:ext cx="2096087" cy="124641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노래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 err="1">
                <a:solidFill>
                  <a:prstClr val="white"/>
                </a:solidFill>
              </a:rPr>
              <a:t>찬트</a:t>
            </a:r>
            <a:r>
              <a:rPr lang="en-US" altLang="ko-KR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>
                <a:solidFill>
                  <a:prstClr val="white"/>
                </a:solidFill>
              </a:rPr>
              <a:t>게임</a:t>
            </a: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53E0F0D7-353F-4E6C-9334-5B203E7BACFC}"/>
              </a:ext>
            </a:extLst>
          </p:cNvPr>
          <p:cNvSpPr/>
          <p:nvPr/>
        </p:nvSpPr>
        <p:spPr>
          <a:xfrm>
            <a:off x="7290897" y="5224760"/>
            <a:ext cx="2096087" cy="12464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혼자서도 할 수 있어요</a:t>
            </a: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DFFFA258-ED38-451A-9813-8B4E78E3DFBD}"/>
              </a:ext>
            </a:extLst>
          </p:cNvPr>
          <p:cNvSpPr/>
          <p:nvPr/>
        </p:nvSpPr>
        <p:spPr>
          <a:xfrm>
            <a:off x="9638968" y="5224760"/>
            <a:ext cx="2096087" cy="12464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밑줄 긋기</a:t>
            </a:r>
            <a:endParaRPr lang="en-US" altLang="ko-KR" sz="19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메모하기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776213-E17A-4720-B22D-152615ABD113}"/>
              </a:ext>
            </a:extLst>
          </p:cNvPr>
          <p:cNvSpPr txBox="1"/>
          <p:nvPr/>
        </p:nvSpPr>
        <p:spPr>
          <a:xfrm>
            <a:off x="1577074" y="228777"/>
            <a:ext cx="8904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천재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(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함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)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영어 교과서를 모바일에서 만나보세요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.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FC5DDE7-1CA2-4804-97A0-944A2633C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8"/>
    </mc:Choice>
    <mc:Fallback xmlns="">
      <p:transition spd="slow" advTm="1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</a:t>
            </a:r>
            <a:r>
              <a:rPr lang="ko-KR" altLang="en-US" sz="4000" b="1" dirty="0">
                <a:solidFill>
                  <a:schemeClr val="bg1"/>
                </a:solidFill>
              </a:rPr>
              <a:t>카드 집기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63787" y="744069"/>
            <a:ext cx="40943151" cy="11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88299920" descr="EMB000009ec49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87" y="1201268"/>
            <a:ext cx="5011271" cy="544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4466768" y="2020871"/>
            <a:ext cx="1575444" cy="13677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6932062" y="2042818"/>
            <a:ext cx="1575444" cy="13677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4466768" y="3572527"/>
            <a:ext cx="1575444" cy="13677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6932062" y="3604003"/>
            <a:ext cx="1575444" cy="13677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4466768" y="5124183"/>
            <a:ext cx="1575444" cy="13677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6932062" y="5165188"/>
            <a:ext cx="1575444" cy="13677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5D15C66C-F784-4689-93B5-74EA9CFE5A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39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9"/>
    </mc:Choice>
    <mc:Fallback xmlns="">
      <p:transition spd="slow" advTm="2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 dirty="0">
                <a:solidFill>
                  <a:schemeClr val="bg1"/>
                </a:solidFill>
              </a:rPr>
              <a:t>                Play Together </a:t>
            </a:r>
            <a:r>
              <a:rPr lang="ko-KR" altLang="en-US" sz="4000" b="1" dirty="0">
                <a:solidFill>
                  <a:schemeClr val="bg1"/>
                </a:solidFill>
              </a:rPr>
              <a:t>카드 집기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64" y="2067518"/>
            <a:ext cx="3105150" cy="18669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881" y="2319563"/>
            <a:ext cx="2981325" cy="18097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473" y="1997806"/>
            <a:ext cx="2781300" cy="15906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39" y="4228820"/>
            <a:ext cx="2809875" cy="16383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612" y="4427411"/>
            <a:ext cx="2390775" cy="181927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7083" y="4257395"/>
            <a:ext cx="2676525" cy="1609725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154D2C20-617A-4678-9DFD-1982CF1D17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9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2"/>
    </mc:Choice>
    <mc:Fallback>
      <p:transition spd="slow" advTm="23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GOMCAM 20200615_1250290991">
            <a:hlinkClick r:id="" action="ppaction://media"/>
            <a:extLst>
              <a:ext uri="{FF2B5EF4-FFF2-40B4-BE49-F238E27FC236}">
                <a16:creationId xmlns:a16="http://schemas.microsoft.com/office/drawing/2014/main" id="{1302C221-ED9D-4181-8FBD-FC1A250C9D9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21" y="0"/>
            <a:ext cx="12113158" cy="6858000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B67064D-1707-45A3-AC4E-905DF9C9C58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77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8"/>
    </mc:Choice>
    <mc:Fallback>
      <p:transition spd="slow" advTm="5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98485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26" objId="10"/>
        <p14:triggerEvt type="onClick" time="926" objId="10"/>
        <p14:stopEvt time="5019" objId="10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 dirty="0">
                <a:solidFill>
                  <a:schemeClr val="bg1"/>
                </a:solidFill>
              </a:rPr>
              <a:t>                Play Together </a:t>
            </a:r>
            <a:r>
              <a:rPr lang="ko-KR" altLang="en-US" sz="4000" b="1" dirty="0">
                <a:solidFill>
                  <a:schemeClr val="bg1"/>
                </a:solidFill>
              </a:rPr>
              <a:t>카드 집기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64" y="2067518"/>
            <a:ext cx="3105150" cy="18669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1881" y="2319563"/>
            <a:ext cx="2981325" cy="18097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8473" y="1997806"/>
            <a:ext cx="2781300" cy="15906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739" y="4228820"/>
            <a:ext cx="2809875" cy="16383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0612" y="4427411"/>
            <a:ext cx="2390775" cy="18192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C91602E-F9FB-4177-B9D8-85607C7759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739" y="1355784"/>
            <a:ext cx="9823034" cy="5502216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320D4C6-E1FA-47EE-AF86-5DF05844D5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9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3"/>
    </mc:Choice>
    <mc:Fallback xmlns="">
      <p:transition spd="slow" advTm="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 dirty="0">
                <a:solidFill>
                  <a:schemeClr val="bg1"/>
                </a:solidFill>
              </a:rPr>
              <a:t>                Play Together </a:t>
            </a:r>
            <a:r>
              <a:rPr lang="ko-KR" altLang="en-US" sz="4000" b="1" dirty="0">
                <a:solidFill>
                  <a:schemeClr val="bg1"/>
                </a:solidFill>
              </a:rPr>
              <a:t>카드 집기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64" y="2067518"/>
            <a:ext cx="3105150" cy="18669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881" y="2319563"/>
            <a:ext cx="2981325" cy="18097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473" y="1997806"/>
            <a:ext cx="2781300" cy="15906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39" y="4228820"/>
            <a:ext cx="2809875" cy="16383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612" y="4427411"/>
            <a:ext cx="2390775" cy="181927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7083" y="4257395"/>
            <a:ext cx="2676525" cy="1609725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C04C5968-742A-4458-97F3-5A90EA081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40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8"/>
    </mc:Choice>
    <mc:Fallback>
      <p:transition spd="slow" advTm="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GOMCAM 20200615_1250290991">
            <a:hlinkClick r:id="" action="ppaction://media"/>
            <a:extLst>
              <a:ext uri="{FF2B5EF4-FFF2-40B4-BE49-F238E27FC236}">
                <a16:creationId xmlns:a16="http://schemas.microsoft.com/office/drawing/2014/main" id="{1302C221-ED9D-4181-8FBD-FC1A250C9D9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21" y="0"/>
            <a:ext cx="12113158" cy="685800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5ED44EC6-B134-492B-B1A7-010F5578B7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478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5"/>
    </mc:Choice>
    <mc:Fallback>
      <p:transition spd="slow" advTm="5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98485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68" objId="10"/>
        <p14:triggerEvt type="onClick" time="868" objId="10"/>
        <p14:stopEvt time="4956" objId="10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 dirty="0">
                <a:solidFill>
                  <a:schemeClr val="bg1"/>
                </a:solidFill>
              </a:rPr>
              <a:t>                Play Together </a:t>
            </a:r>
            <a:r>
              <a:rPr lang="ko-KR" altLang="en-US" sz="4000" b="1" dirty="0">
                <a:solidFill>
                  <a:schemeClr val="bg1"/>
                </a:solidFill>
              </a:rPr>
              <a:t>카드 집기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64" y="2067518"/>
            <a:ext cx="3105150" cy="18669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473" y="1997806"/>
            <a:ext cx="2781300" cy="15906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39" y="4228820"/>
            <a:ext cx="2809875" cy="16383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612" y="4427411"/>
            <a:ext cx="2390775" cy="181927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7083" y="4257395"/>
            <a:ext cx="2676525" cy="16097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B2B72A6-615D-41F9-8E7F-A251F1DDF7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788" y="1102206"/>
            <a:ext cx="9693985" cy="5755794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103BFC1-87F0-4AED-B48E-398631F15C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7"/>
    </mc:Choice>
    <mc:Fallback xmlns="">
      <p:transition spd="slow" advTm="1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 dirty="0">
                <a:solidFill>
                  <a:schemeClr val="bg1"/>
                </a:solidFill>
              </a:rPr>
              <a:t>                Play Together </a:t>
            </a:r>
            <a:r>
              <a:rPr lang="ko-KR" altLang="en-US" sz="4000" b="1" dirty="0">
                <a:solidFill>
                  <a:schemeClr val="bg1"/>
                </a:solidFill>
              </a:rPr>
              <a:t>카드 집기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64" y="2067518"/>
            <a:ext cx="3105150" cy="18669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881" y="2319563"/>
            <a:ext cx="2981325" cy="18097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473" y="1997806"/>
            <a:ext cx="2781300" cy="15906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39" y="4228820"/>
            <a:ext cx="2809875" cy="16383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612" y="4427411"/>
            <a:ext cx="2390775" cy="181927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7083" y="4257395"/>
            <a:ext cx="2676525" cy="1609725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13A5A611-BDF7-4AD4-98C3-090D39AEE2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69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6"/>
    </mc:Choice>
    <mc:Fallback>
      <p:transition spd="slow" advTm="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GOMCAM 20200615_1250290991">
            <a:hlinkClick r:id="" action="ppaction://media"/>
            <a:extLst>
              <a:ext uri="{FF2B5EF4-FFF2-40B4-BE49-F238E27FC236}">
                <a16:creationId xmlns:a16="http://schemas.microsoft.com/office/drawing/2014/main" id="{1302C221-ED9D-4181-8FBD-FC1A250C9D9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21" y="0"/>
            <a:ext cx="12113158" cy="685800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15A91CC2-1545-4DC0-A85A-426EEA1B487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32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5"/>
    </mc:Choice>
    <mc:Fallback>
      <p:transition spd="slow" advTm="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98485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38" objId="10"/>
        <p14:triggerEvt type="onClick" time="639" objId="10"/>
        <p14:stopEvt time="4723" objId="10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 dirty="0">
                <a:solidFill>
                  <a:schemeClr val="bg1"/>
                </a:solidFill>
              </a:rPr>
              <a:t>                Play Together </a:t>
            </a:r>
            <a:r>
              <a:rPr lang="ko-KR" altLang="en-US" sz="4000" b="1" dirty="0">
                <a:solidFill>
                  <a:schemeClr val="bg1"/>
                </a:solidFill>
              </a:rPr>
              <a:t>카드 집기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64" y="2067518"/>
            <a:ext cx="3105150" cy="18669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1881" y="2319563"/>
            <a:ext cx="2981325" cy="18097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8473" y="1997806"/>
            <a:ext cx="2781300" cy="15906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739" y="4228820"/>
            <a:ext cx="2809875" cy="16383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7083" y="4257395"/>
            <a:ext cx="2676525" cy="16097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CCE9DC9-5F22-406C-B229-A87D64475A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739" y="1111827"/>
            <a:ext cx="9823034" cy="6522862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EF1165FA-EB28-467E-A103-C4985CCB22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6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5"/>
    </mc:Choice>
    <mc:Fallback xmlns="">
      <p:transition spd="slow" advTm="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 rot="19682516">
            <a:off x="557501" y="1400555"/>
            <a:ext cx="4954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Yummy </a:t>
            </a:r>
            <a:r>
              <a:rPr lang="en-US" altLang="ko-KR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Noodles</a:t>
            </a:r>
            <a:endParaRPr lang="en-US" altLang="ko-KR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162829" y="5731071"/>
            <a:ext cx="80701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영어로 어떻게</a:t>
            </a:r>
            <a:r>
              <a:rPr lang="en-US" altLang="ko-KR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o-KR" alt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주문할까요</a:t>
            </a:r>
            <a:r>
              <a:rPr lang="en-US" altLang="ko-KR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altLang="ko-KR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object 15"/>
          <p:cNvSpPr>
            <a:spLocks noChangeAspect="1"/>
          </p:cNvSpPr>
          <p:nvPr/>
        </p:nvSpPr>
        <p:spPr bwMode="auto">
          <a:xfrm>
            <a:off x="4076997" y="1642255"/>
            <a:ext cx="4241800" cy="32369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ko-KR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6DE523EF-80E1-4085-8271-6840C25995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0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2"/>
    </mc:Choice>
    <mc:Fallback xmlns="">
      <p:transition spd="slow" advTm="1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</a:t>
            </a:r>
            <a:r>
              <a:rPr lang="ko-KR" altLang="en-US" sz="4000" b="1" dirty="0">
                <a:solidFill>
                  <a:schemeClr val="bg1"/>
                </a:solidFill>
              </a:rPr>
              <a:t>카드 집기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18" y="1516793"/>
            <a:ext cx="3105150" cy="18669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315" y="2232172"/>
            <a:ext cx="2981325" cy="18097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3532" y="1436834"/>
            <a:ext cx="2781300" cy="15906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168" y="4214533"/>
            <a:ext cx="2809875" cy="16383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1080" y="4494369"/>
            <a:ext cx="2390775" cy="181927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5387" y="3893433"/>
            <a:ext cx="2676525" cy="1609725"/>
          </a:xfrm>
          <a:prstGeom prst="rect">
            <a:avLst/>
          </a:prstGeom>
        </p:spPr>
      </p:pic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6110DE55-B21E-495E-8ADA-D5C184C78B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245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7"/>
    </mc:Choice>
    <mc:Fallback xmlns="">
      <p:transition spd="slow" advTm="56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403EB5A-F7D4-4582-9E9D-670716B62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47" y="1543482"/>
            <a:ext cx="9838720" cy="4607101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38C5B8C-25FA-4870-9BD2-D077A06A11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9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3"/>
    </mc:Choice>
    <mc:Fallback xmlns="">
      <p:transition spd="slow" advTm="26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403EB5A-F7D4-4582-9E9D-670716B62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47" y="1543482"/>
            <a:ext cx="9838720" cy="4607101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55E31894-E574-4AC2-88A7-1166011ECD5E}"/>
              </a:ext>
            </a:extLst>
          </p:cNvPr>
          <p:cNvSpPr/>
          <p:nvPr/>
        </p:nvSpPr>
        <p:spPr>
          <a:xfrm>
            <a:off x="4513313" y="3046932"/>
            <a:ext cx="895657" cy="8001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3AFB0D0B-823A-4D65-86D2-BA8CC10166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9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3"/>
    </mc:Choice>
    <mc:Fallback xmlns="">
      <p:transition spd="slow" advTm="1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83A7537-1A6E-4930-80D0-F91AFBA87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989" y="1195023"/>
            <a:ext cx="9368022" cy="4998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034E95-10C2-42BF-906E-2EF4A7326E0E}"/>
              </a:ext>
            </a:extLst>
          </p:cNvPr>
          <p:cNvSpPr txBox="1"/>
          <p:nvPr/>
        </p:nvSpPr>
        <p:spPr>
          <a:xfrm>
            <a:off x="455948" y="6041795"/>
            <a:ext cx="499333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A: May I take your order?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936DD-EAC3-47AC-9DFF-34A957298CD4}"/>
              </a:ext>
            </a:extLst>
          </p:cNvPr>
          <p:cNvSpPr txBox="1"/>
          <p:nvPr/>
        </p:nvSpPr>
        <p:spPr>
          <a:xfrm>
            <a:off x="6476014" y="6041795"/>
            <a:ext cx="499333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B: I’d like a vegetable pizza.</a:t>
            </a: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3366A6C-051B-4C1A-AF6E-14C14453D7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6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9"/>
    </mc:Choice>
    <mc:Fallback xmlns="">
      <p:transition spd="slow" advTm="1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0C8D2CF-FA94-42B5-88DD-5BE18F50EF93}"/>
              </a:ext>
            </a:extLst>
          </p:cNvPr>
          <p:cNvGrpSpPr/>
          <p:nvPr/>
        </p:nvGrpSpPr>
        <p:grpSpPr>
          <a:xfrm>
            <a:off x="413240" y="4059882"/>
            <a:ext cx="5948232" cy="1000383"/>
            <a:chOff x="669164" y="1288749"/>
            <a:chExt cx="4683886" cy="1132140"/>
          </a:xfrm>
          <a:solidFill>
            <a:schemeClr val="bg1"/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B65F7BA9-AC1D-4F73-95D9-00E61D369213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네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, </a:t>
              </a:r>
              <a:r>
                <a:rPr lang="ko-KR" altLang="en-US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과일 샐러드 주세요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.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2B4D5EA-D830-4EFF-A1F7-ACF351523FD0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12A5DA9-FB43-42D9-8131-21B65C4A672F}"/>
              </a:ext>
            </a:extLst>
          </p:cNvPr>
          <p:cNvGrpSpPr/>
          <p:nvPr/>
        </p:nvGrpSpPr>
        <p:grpSpPr>
          <a:xfrm>
            <a:off x="833426" y="5107470"/>
            <a:ext cx="10525147" cy="1000383"/>
            <a:chOff x="669164" y="1288749"/>
            <a:chExt cx="6803475" cy="1132140"/>
          </a:xfrm>
          <a:solidFill>
            <a:srgbClr val="FFC000"/>
          </a:solidFill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8582959-00AE-4272-8A75-7A18A2C4BA98}"/>
                </a:ext>
              </a:extLst>
            </p:cNvPr>
            <p:cNvSpPr/>
            <p:nvPr/>
          </p:nvSpPr>
          <p:spPr>
            <a:xfrm>
              <a:off x="669164" y="1288749"/>
              <a:ext cx="6803475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</a:t>
              </a:r>
              <a:r>
                <a:rPr lang="en-US" altLang="ko-KR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Yes,</a:t>
              </a:r>
              <a:r>
                <a:rPr lang="ko-KR" altLang="en-US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</a:t>
              </a:r>
              <a:r>
                <a:rPr lang="en-US" altLang="ko-KR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please. I’d like a fruit salad. 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A3264FCE-754A-4ACC-B73B-2FB0E69B4E0B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AA2AD6D-0656-409C-A576-46DF2F933DF9}"/>
              </a:ext>
            </a:extLst>
          </p:cNvPr>
          <p:cNvGrpSpPr/>
          <p:nvPr/>
        </p:nvGrpSpPr>
        <p:grpSpPr>
          <a:xfrm>
            <a:off x="413240" y="1506438"/>
            <a:ext cx="5948232" cy="1000383"/>
            <a:chOff x="669164" y="1288749"/>
            <a:chExt cx="4683886" cy="1132140"/>
          </a:xfrm>
          <a:solidFill>
            <a:schemeClr val="bg1"/>
          </a:solidFill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9CCD8F11-3D67-4B78-A946-D2345E3D12CD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주문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</a:t>
              </a:r>
              <a:r>
                <a:rPr lang="ko-KR" altLang="en-US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받아도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</a:t>
              </a:r>
              <a:r>
                <a:rPr lang="ko-KR" altLang="en-US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될까요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?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771E83AB-4D13-47EF-BCA3-3FE59DDDC48E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D050E71-2537-4D4A-B851-E1931C0F9770}"/>
              </a:ext>
            </a:extLst>
          </p:cNvPr>
          <p:cNvGrpSpPr/>
          <p:nvPr/>
        </p:nvGrpSpPr>
        <p:grpSpPr>
          <a:xfrm>
            <a:off x="833425" y="2471855"/>
            <a:ext cx="10525147" cy="1000383"/>
            <a:chOff x="669164" y="1288749"/>
            <a:chExt cx="5567313" cy="1132140"/>
          </a:xfrm>
          <a:solidFill>
            <a:srgbClr val="FFC000"/>
          </a:solidFill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D0801F6-3A60-49B9-8A0E-21F5E5AFC9F2}"/>
                </a:ext>
              </a:extLst>
            </p:cNvPr>
            <p:cNvSpPr/>
            <p:nvPr/>
          </p:nvSpPr>
          <p:spPr>
            <a:xfrm>
              <a:off x="669164" y="1288749"/>
              <a:ext cx="5567313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</a:t>
              </a:r>
              <a:r>
                <a:rPr lang="en-US" altLang="ko-KR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May  I</a:t>
              </a:r>
              <a:r>
                <a:rPr lang="ko-KR" altLang="en-US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</a:t>
              </a:r>
              <a:r>
                <a:rPr lang="en-US" altLang="ko-KR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take your order? 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2705937D-D1DC-408F-A536-24F728544645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516749C6-FD8B-4F67-A19A-37AC608999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8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2"/>
    </mc:Choice>
    <mc:Fallback xmlns="">
      <p:transition spd="slow" advTm="1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15D68E6-4734-4AC1-BB4D-955FA440AEC3}"/>
              </a:ext>
            </a:extLst>
          </p:cNvPr>
          <p:cNvGrpSpPr/>
          <p:nvPr/>
        </p:nvGrpSpPr>
        <p:grpSpPr>
          <a:xfrm>
            <a:off x="639381" y="2020163"/>
            <a:ext cx="10913236" cy="1000383"/>
            <a:chOff x="669164" y="1288749"/>
            <a:chExt cx="4683886" cy="11321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0E29895-495A-42F8-A472-C42FD9522C89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</a:t>
              </a:r>
              <a:r>
                <a:rPr lang="en-US" altLang="ko-KR" sz="3200" b="1" dirty="0"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rPr>
                <a:t>  </a:t>
              </a:r>
              <a:r>
                <a:rPr lang="en-US" altLang="ko-KR" sz="3200" b="1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Fun Talk</a:t>
              </a:r>
              <a:r>
                <a:rPr lang="ko-KR" altLang="en-US" sz="3200" b="1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</a:t>
              </a:r>
              <a:r>
                <a:rPr lang="ko-KR" altLang="en-US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두 번 더 듣기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DC3BC91-6FCB-445D-850D-EC7DB9DF14E8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6CD8F32-8B34-4B10-AC97-B6998E91BE5F}"/>
              </a:ext>
            </a:extLst>
          </p:cNvPr>
          <p:cNvGrpSpPr/>
          <p:nvPr/>
        </p:nvGrpSpPr>
        <p:grpSpPr>
          <a:xfrm>
            <a:off x="639381" y="4027206"/>
            <a:ext cx="10913235" cy="975833"/>
            <a:chOff x="741988" y="4292826"/>
            <a:chExt cx="10913235" cy="97583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E80A1A6-B5AC-432C-990A-5621CE136AEE}"/>
                </a:ext>
              </a:extLst>
            </p:cNvPr>
            <p:cNvGrpSpPr/>
            <p:nvPr/>
          </p:nvGrpSpPr>
          <p:grpSpPr>
            <a:xfrm>
              <a:off x="741988" y="4292826"/>
              <a:ext cx="10913235" cy="975833"/>
              <a:chOff x="524540" y="2714703"/>
              <a:chExt cx="4251917" cy="839208"/>
            </a:xfrm>
            <a:grpFill/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7E20E034-9BAA-411A-8CCA-D1F7CCD47624}"/>
                  </a:ext>
                </a:extLst>
              </p:cNvPr>
              <p:cNvSpPr/>
              <p:nvPr/>
            </p:nvSpPr>
            <p:spPr>
              <a:xfrm>
                <a:off x="524540" y="2714703"/>
                <a:ext cx="4251917" cy="83920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500" b="1" kern="0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  </a:t>
                </a:r>
                <a:r>
                  <a:rPr lang="ko-KR" altLang="en-US" sz="2800" dirty="0"/>
                  <a:t>     </a:t>
                </a:r>
                <a:endParaRPr lang="en-US" altLang="ko-KR" sz="28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2B2DB1BB-F7B8-4248-814B-E12B59743910}"/>
                  </a:ext>
                </a:extLst>
              </p:cNvPr>
              <p:cNvSpPr/>
              <p:nvPr/>
            </p:nvSpPr>
            <p:spPr>
              <a:xfrm>
                <a:off x="585384" y="2839318"/>
                <a:ext cx="171056" cy="5899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000" b="1" dirty="0">
                    <a:solidFill>
                      <a:schemeClr val="tx2">
                        <a:lumMod val="75000"/>
                      </a:schemeClr>
                    </a:solidFill>
                  </a:rPr>
                  <a:t>2</a:t>
                </a:r>
                <a:endParaRPr lang="ko-KR" altLang="en-US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D04FAA5-9D76-485A-AE90-BC1C439ECF34}"/>
                </a:ext>
              </a:extLst>
            </p:cNvPr>
            <p:cNvSpPr/>
            <p:nvPr/>
          </p:nvSpPr>
          <p:spPr>
            <a:xfrm>
              <a:off x="1420539" y="4463731"/>
              <a:ext cx="7348992" cy="6340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Listen and Number  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다시 듣고 확인하기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A63C9294-6A08-4924-98AA-7ED5BD59A6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8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" name="5단원 노래 자른 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3118" y="259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_x95897512">
            <a:extLst>
              <a:ext uri="{FF2B5EF4-FFF2-40B4-BE49-F238E27FC236}">
                <a16:creationId xmlns:a16="http://schemas.microsoft.com/office/drawing/2014/main" id="{6DFF1D59-B0C4-4E1F-A911-5CDD8EA0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타원 11">
            <a:extLst>
              <a:ext uri="{FF2B5EF4-FFF2-40B4-BE49-F238E27FC236}">
                <a16:creationId xmlns:a16="http://schemas.microsoft.com/office/drawing/2014/main" id="{1614C69B-B5C2-4564-847D-FE0EBD35A02D}"/>
              </a:ext>
            </a:extLst>
          </p:cNvPr>
          <p:cNvSpPr/>
          <p:nvPr/>
        </p:nvSpPr>
        <p:spPr>
          <a:xfrm>
            <a:off x="3522967" y="2706659"/>
            <a:ext cx="1026999" cy="8539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9E14D36-FA6A-4176-8694-6AACA5ABF234}"/>
              </a:ext>
            </a:extLst>
          </p:cNvPr>
          <p:cNvSpPr/>
          <p:nvPr/>
        </p:nvSpPr>
        <p:spPr>
          <a:xfrm>
            <a:off x="811756" y="4950665"/>
            <a:ext cx="2902993" cy="15549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3E7ACC22-587B-411B-9C74-0DA497AAC932}"/>
              </a:ext>
            </a:extLst>
          </p:cNvPr>
          <p:cNvSpPr/>
          <p:nvPr/>
        </p:nvSpPr>
        <p:spPr>
          <a:xfrm>
            <a:off x="3522967" y="3429000"/>
            <a:ext cx="1026999" cy="8539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A254BC7-ECFE-4919-9BD0-319B9837B443}"/>
              </a:ext>
            </a:extLst>
          </p:cNvPr>
          <p:cNvSpPr/>
          <p:nvPr/>
        </p:nvSpPr>
        <p:spPr>
          <a:xfrm>
            <a:off x="3522966" y="4189833"/>
            <a:ext cx="1026999" cy="8539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0892CA69-1EFA-4F17-8369-D25648803B47}"/>
              </a:ext>
            </a:extLst>
          </p:cNvPr>
          <p:cNvSpPr/>
          <p:nvPr/>
        </p:nvSpPr>
        <p:spPr>
          <a:xfrm>
            <a:off x="6830484" y="2731975"/>
            <a:ext cx="1026999" cy="8539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96900CC4-FA6E-4029-9690-5103A43423BF}"/>
              </a:ext>
            </a:extLst>
          </p:cNvPr>
          <p:cNvSpPr/>
          <p:nvPr/>
        </p:nvSpPr>
        <p:spPr>
          <a:xfrm>
            <a:off x="6877007" y="3428999"/>
            <a:ext cx="1026999" cy="8539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52D8D3B9-410C-4F29-804C-76382CD620D5}"/>
              </a:ext>
            </a:extLst>
          </p:cNvPr>
          <p:cNvSpPr/>
          <p:nvPr/>
        </p:nvSpPr>
        <p:spPr>
          <a:xfrm>
            <a:off x="6830484" y="4191464"/>
            <a:ext cx="1026999" cy="8539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F1BC9B75-E221-4B0A-BC98-1F4F14F399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5"/>
    </mc:Choice>
    <mc:Fallback xmlns="">
      <p:transition spd="slow" advTm="39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8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6330014-6FA8-4B56-A137-DFE8BCE72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25" y="135413"/>
            <a:ext cx="11872197" cy="6587174"/>
          </a:xfrm>
          <a:prstGeom prst="rect">
            <a:avLst/>
          </a:prstGeom>
        </p:spPr>
      </p:pic>
      <p:sp>
        <p:nvSpPr>
          <p:cNvPr id="19" name="타원 18">
            <a:extLst>
              <a:ext uri="{FF2B5EF4-FFF2-40B4-BE49-F238E27FC236}">
                <a16:creationId xmlns:a16="http://schemas.microsoft.com/office/drawing/2014/main" id="{34E873F8-4DEB-46F7-B5D0-4A93C98A7265}"/>
              </a:ext>
            </a:extLst>
          </p:cNvPr>
          <p:cNvSpPr/>
          <p:nvPr/>
        </p:nvSpPr>
        <p:spPr>
          <a:xfrm>
            <a:off x="3558355" y="1081113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A75167A5-DA9F-49E8-A507-33CCA532708A}"/>
              </a:ext>
            </a:extLst>
          </p:cNvPr>
          <p:cNvSpPr/>
          <p:nvPr/>
        </p:nvSpPr>
        <p:spPr>
          <a:xfrm>
            <a:off x="8099875" y="1081113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4320310B-77DB-4E20-BCD6-07748E35874F}"/>
              </a:ext>
            </a:extLst>
          </p:cNvPr>
          <p:cNvSpPr/>
          <p:nvPr/>
        </p:nvSpPr>
        <p:spPr>
          <a:xfrm>
            <a:off x="2284612" y="4496477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3789677F-3DCD-452F-B78E-3B20C8C799C9}"/>
              </a:ext>
            </a:extLst>
          </p:cNvPr>
          <p:cNvSpPr/>
          <p:nvPr/>
        </p:nvSpPr>
        <p:spPr>
          <a:xfrm>
            <a:off x="9550081" y="4379370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Picture 17" descr="D:\15개정 5, 6학년\5학년 DT\epub\2차\알트값\Lesson05\ops\content\images\p73_im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49" y="1338086"/>
            <a:ext cx="20526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D:\15개정 5, 6학년\5학년 DT\epub\2차\알트값\Lesson05\ops\content\images\p73_im6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095" y="1384510"/>
            <a:ext cx="20526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D:\15개정 5, 6학년\5학년 DT\epub\2차\알트값\Lesson05\ops\content\images\p73_im2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2" y="4857809"/>
            <a:ext cx="20526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D:\15개정 5, 6학년\5학년 DT\epub\2차\알트값\Lesson05\ops\content\images\p73_im1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466" y="3497321"/>
            <a:ext cx="2052637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56DBF57-13A7-4E0A-B1CD-47390F0053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4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9"/>
    </mc:Choice>
    <mc:Fallback xmlns="">
      <p:transition spd="slow" advTm="5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Words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919C601-CCA6-4671-B4EB-980F0F09E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685" y="1176199"/>
            <a:ext cx="9444629" cy="5046395"/>
          </a:xfrm>
          <a:prstGeom prst="rect">
            <a:avLst/>
          </a:prstGeom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7F8D691-A48E-4F62-BE3F-B3242D2B1361}"/>
              </a:ext>
            </a:extLst>
          </p:cNvPr>
          <p:cNvCxnSpPr>
            <a:cxnSpLocks/>
          </p:cNvCxnSpPr>
          <p:nvPr/>
        </p:nvCxnSpPr>
        <p:spPr>
          <a:xfrm>
            <a:off x="1928553" y="3756180"/>
            <a:ext cx="2117680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5755300D-3AA1-462D-AD85-860B509C06AB}"/>
              </a:ext>
            </a:extLst>
          </p:cNvPr>
          <p:cNvCxnSpPr>
            <a:cxnSpLocks/>
          </p:cNvCxnSpPr>
          <p:nvPr/>
        </p:nvCxnSpPr>
        <p:spPr>
          <a:xfrm flipV="1">
            <a:off x="5265999" y="3756180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A7E473F3-8FC1-48DA-AA25-5D262FF9D6AB}"/>
              </a:ext>
            </a:extLst>
          </p:cNvPr>
          <p:cNvCxnSpPr>
            <a:cxnSpLocks/>
          </p:cNvCxnSpPr>
          <p:nvPr/>
        </p:nvCxnSpPr>
        <p:spPr>
          <a:xfrm>
            <a:off x="8030095" y="3756180"/>
            <a:ext cx="2123858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8397400-B8D3-4D7F-A448-51117172D8F3}"/>
              </a:ext>
            </a:extLst>
          </p:cNvPr>
          <p:cNvCxnSpPr>
            <a:cxnSpLocks/>
          </p:cNvCxnSpPr>
          <p:nvPr/>
        </p:nvCxnSpPr>
        <p:spPr>
          <a:xfrm flipV="1">
            <a:off x="2164517" y="6078216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EEDCA6B4-A3CC-426C-BC63-271842AB1BE5}"/>
              </a:ext>
            </a:extLst>
          </p:cNvPr>
          <p:cNvCxnSpPr>
            <a:cxnSpLocks/>
          </p:cNvCxnSpPr>
          <p:nvPr/>
        </p:nvCxnSpPr>
        <p:spPr>
          <a:xfrm flipV="1">
            <a:off x="5265999" y="6073262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124790ED-5A66-4D90-B8F2-DB24B1F22853}"/>
              </a:ext>
            </a:extLst>
          </p:cNvPr>
          <p:cNvCxnSpPr>
            <a:cxnSpLocks/>
          </p:cNvCxnSpPr>
          <p:nvPr/>
        </p:nvCxnSpPr>
        <p:spPr>
          <a:xfrm>
            <a:off x="7622771" y="6073262"/>
            <a:ext cx="289010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28799" y="3171405"/>
            <a:ext cx="501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/>
              <a:t>a</a:t>
            </a:r>
            <a:endParaRPr lang="ko-KR" alt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06607" y="3171405"/>
            <a:ext cx="501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/>
              <a:t>a</a:t>
            </a:r>
            <a:endParaRPr lang="ko-KR" altLang="en-US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28123" y="5495739"/>
            <a:ext cx="501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/>
              <a:t>a</a:t>
            </a:r>
            <a:endParaRPr lang="ko-KR" altLang="en-US" sz="3200" b="1" dirty="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DBA53625-6BE5-48D9-9881-3686D7D2E3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69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35"/>
    </mc:Choice>
    <mc:Fallback>
      <p:transition spd="slow" advTm="44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BF204076-7DA8-47A9-A81F-3755745D4531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4124560"/>
            <a:ext cx="10846912" cy="1147954"/>
            <a:chOff x="295" y="854"/>
            <a:chExt cx="4973" cy="472"/>
          </a:xfrm>
          <a:solidFill>
            <a:schemeClr val="tx2">
              <a:lumMod val="90000"/>
            </a:schemeClr>
          </a:solidFill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4612DA8-3DD3-4E7B-85FA-C19A65B3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음식 설명을 요청하고 이에 답하는 말 듣고 이해하기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91545FCC-F6B9-453E-9E47-BC236CEFF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672263" y="2045698"/>
            <a:ext cx="10733492" cy="1271991"/>
            <a:chOff x="295" y="854"/>
            <a:chExt cx="4921" cy="52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음식을</a:t>
              </a:r>
              <a:r>
                <a:rPr lang="en-US" altLang="ko-KR" sz="34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400" b="1" dirty="0">
                  <a:solidFill>
                    <a:schemeClr val="tx2"/>
                  </a:solidFill>
                </a:rPr>
                <a:t>주문하는 말 듣고 이해하며 말하기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AC712554-531D-4C64-8966-D53BE396ED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9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0"/>
    </mc:Choice>
    <mc:Fallback xmlns="">
      <p:transition spd="slow" advTm="2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_x242621968">
            <a:extLst>
              <a:ext uri="{FF2B5EF4-FFF2-40B4-BE49-F238E27FC236}">
                <a16:creationId xmlns:a16="http://schemas.microsoft.com/office/drawing/2014/main" id="{193DFC94-9CB1-4F50-B2B3-489CDEDF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364428" y="1008973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ED72219-7FCA-45E8-A414-49A1D88BA0A0}"/>
              </a:ext>
            </a:extLst>
          </p:cNvPr>
          <p:cNvSpPr/>
          <p:nvPr/>
        </p:nvSpPr>
        <p:spPr>
          <a:xfrm>
            <a:off x="110524" y="4233417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960C579-4475-427B-904B-C5646EB9F41D}"/>
              </a:ext>
            </a:extLst>
          </p:cNvPr>
          <p:cNvSpPr/>
          <p:nvPr/>
        </p:nvSpPr>
        <p:spPr>
          <a:xfrm>
            <a:off x="6270434" y="473840"/>
            <a:ext cx="2273798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6E3A69C-9A62-49B1-8939-4C0B7948CE65}"/>
              </a:ext>
            </a:extLst>
          </p:cNvPr>
          <p:cNvSpPr/>
          <p:nvPr/>
        </p:nvSpPr>
        <p:spPr>
          <a:xfrm>
            <a:off x="6631746" y="3267095"/>
            <a:ext cx="1551173" cy="4985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341AD88-2BB6-44AE-87A6-A081351F7E34}"/>
              </a:ext>
            </a:extLst>
          </p:cNvPr>
          <p:cNvSpPr/>
          <p:nvPr/>
        </p:nvSpPr>
        <p:spPr>
          <a:xfrm>
            <a:off x="7472516" y="5758679"/>
            <a:ext cx="1327355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800BEC12-29ED-400B-9570-8C81777BAD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5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2"/>
    </mc:Choice>
    <mc:Fallback xmlns="">
      <p:transition spd="slow" advTm="2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>
                <a:solidFill>
                  <a:srgbClr val="FFFF00"/>
                </a:solidFill>
              </a:rPr>
              <a:t>Take</a:t>
            </a:r>
            <a:r>
              <a:rPr lang="ko-KR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ko-KR" sz="2400" b="1" dirty="0">
                <a:solidFill>
                  <a:srgbClr val="FFFF00"/>
                </a:solidFill>
              </a:rPr>
              <a:t>a</a:t>
            </a:r>
            <a:r>
              <a:rPr lang="ko-KR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ko-KR" sz="2400" b="1" dirty="0">
                <a:solidFill>
                  <a:srgbClr val="FFFF00"/>
                </a:solidFill>
              </a:rPr>
              <a:t>Guess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048EFAE-9EFF-4DCD-813F-3B4D4E81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962" y="1146972"/>
            <a:ext cx="8982075" cy="4981575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0C7B855F-59DA-48DD-9F4F-86FED2143CC3}"/>
              </a:ext>
            </a:extLst>
          </p:cNvPr>
          <p:cNvSpPr/>
          <p:nvPr/>
        </p:nvSpPr>
        <p:spPr>
          <a:xfrm>
            <a:off x="4476865" y="3092458"/>
            <a:ext cx="3238268" cy="28342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13B7564-AECA-4EC8-9827-FD79405B627F}"/>
              </a:ext>
            </a:extLst>
          </p:cNvPr>
          <p:cNvSpPr/>
          <p:nvPr/>
        </p:nvSpPr>
        <p:spPr>
          <a:xfrm>
            <a:off x="1457326" y="1323975"/>
            <a:ext cx="4895850" cy="13144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E195765A-9372-49BF-B2A7-615C5C6720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37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9"/>
    </mc:Choice>
    <mc:Fallback xmlns="">
      <p:transition spd="slow" advTm="29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.3|3|2.4|2.9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8.3|20|20.9|13.9|1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4.9|4.4|4.7|4.4|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2|2.3|2.7|2.7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4.9|4.4|4.7|4.4|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4.9|4.4|4.7|4.4|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4.9|4.4|4.7|4.4|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4.9|4.4|4.7|4.4|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4.9|4.4|4.7|4.4|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4.9|4.4|4.7|4.4|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7|7.3|6.4|7.4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9.9|1.5|1.8|1.7|1.8|2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4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|2.1|2.9|2|3.4|0.8|3.5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.5|2.6|2.6|2.3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3|2.5|2.2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445</Words>
  <Application>Microsoft Office PowerPoint</Application>
  <PresentationFormat>와이드스크린</PresentationFormat>
  <Paragraphs>99</Paragraphs>
  <Slides>36</Slides>
  <Notes>0</Notes>
  <HiddenSlides>0</HiddenSlides>
  <MMClips>44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36</vt:i4>
      </vt:variant>
    </vt:vector>
  </HeadingPairs>
  <TitlesOfParts>
    <vt:vector size="53" baseType="lpstr">
      <vt:lpstr>1훈막대연필 R</vt:lpstr>
      <vt:lpstr>Arial Unicode MS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함초롬바탕</vt:lpstr>
      <vt:lpstr>Arial</vt:lpstr>
      <vt:lpstr>Calibri</vt:lpstr>
      <vt:lpstr>Calibri Light</vt:lpstr>
      <vt:lpstr>Franklin Gothic Book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Administrator</cp:lastModifiedBy>
  <cp:revision>183</cp:revision>
  <dcterms:created xsi:type="dcterms:W3CDTF">2020-04-20T04:33:30Z</dcterms:created>
  <dcterms:modified xsi:type="dcterms:W3CDTF">2020-06-17T07:22:58Z</dcterms:modified>
</cp:coreProperties>
</file>