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293" r:id="rId3"/>
    <p:sldId id="325" r:id="rId4"/>
    <p:sldId id="341" r:id="rId5"/>
    <p:sldId id="327" r:id="rId6"/>
    <p:sldId id="328" r:id="rId7"/>
    <p:sldId id="331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32" r:id="rId18"/>
    <p:sldId id="387" r:id="rId19"/>
    <p:sldId id="380" r:id="rId20"/>
    <p:sldId id="381" r:id="rId21"/>
    <p:sldId id="388" r:id="rId22"/>
    <p:sldId id="382" r:id="rId23"/>
    <p:sldId id="383" r:id="rId24"/>
    <p:sldId id="390" r:id="rId25"/>
    <p:sldId id="391" r:id="rId26"/>
    <p:sldId id="384" r:id="rId27"/>
    <p:sldId id="392" r:id="rId28"/>
    <p:sldId id="393" r:id="rId29"/>
    <p:sldId id="385" r:id="rId30"/>
    <p:sldId id="389" r:id="rId31"/>
    <p:sldId id="359" r:id="rId32"/>
    <p:sldId id="338" r:id="rId33"/>
    <p:sldId id="339" r:id="rId34"/>
    <p:sldId id="340" r:id="rId35"/>
    <p:sldId id="27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0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D"/>
    <a:srgbClr val="006600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44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2020-06-17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4"/><Relationship Id="rId2" Type="http://schemas.microsoft.com/office/2007/relationships/media" Target="../media/media14.mp4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6.mp4"/><Relationship Id="rId7" Type="http://schemas.openxmlformats.org/officeDocument/2006/relationships/image" Target="../media/image15.png"/><Relationship Id="rId2" Type="http://schemas.microsoft.com/office/2007/relationships/media" Target="../media/media16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://www.tsherpa.co.kr/total_member/customer/notice.aspx?mode=v&amp;pr=0,0,,0,T&amp;ano=96933&amp;brdid=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1.png"/><Relationship Id="rId2" Type="http://schemas.microsoft.com/office/2007/relationships/media" Target="../media/media26.m4a"/><Relationship Id="rId1" Type="http://schemas.openxmlformats.org/officeDocument/2006/relationships/tags" Target="../tags/tag22.xml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9.m4a"/><Relationship Id="rId7" Type="http://schemas.openxmlformats.org/officeDocument/2006/relationships/image" Target="../media/image22.png"/><Relationship Id="rId2" Type="http://schemas.microsoft.com/office/2007/relationships/media" Target="../media/media29.m4a"/><Relationship Id="rId1" Type="http://schemas.openxmlformats.org/officeDocument/2006/relationships/tags" Target="../tags/tag25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1.m4a"/><Relationship Id="rId7" Type="http://schemas.openxmlformats.org/officeDocument/2006/relationships/image" Target="../media/image25.png"/><Relationship Id="rId2" Type="http://schemas.microsoft.com/office/2007/relationships/media" Target="../media/media31.m4a"/><Relationship Id="rId1" Type="http://schemas.openxmlformats.org/officeDocument/2006/relationships/tags" Target="../tags/tag27.xm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1.png"/><Relationship Id="rId2" Type="http://schemas.microsoft.com/office/2007/relationships/media" Target="../media/media32.m4a"/><Relationship Id="rId1" Type="http://schemas.openxmlformats.org/officeDocument/2006/relationships/tags" Target="../tags/tag28.xml"/><Relationship Id="rId6" Type="http://schemas.openxmlformats.org/officeDocument/2006/relationships/image" Target="../media/image27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1.png"/><Relationship Id="rId2" Type="http://schemas.microsoft.com/office/2007/relationships/media" Target="../media/media33.m4a"/><Relationship Id="rId1" Type="http://schemas.openxmlformats.org/officeDocument/2006/relationships/tags" Target="../tags/tag29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1.png"/><Relationship Id="rId2" Type="http://schemas.microsoft.com/office/2007/relationships/media" Target="../media/media34.m4a"/><Relationship Id="rId1" Type="http://schemas.openxmlformats.org/officeDocument/2006/relationships/tags" Target="../tags/tag30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31.xml"/><Relationship Id="rId6" Type="http://schemas.openxmlformats.org/officeDocument/2006/relationships/image" Target="../media/image1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5   </a:t>
            </a:r>
            <a:r>
              <a:rPr lang="en-US" altLang="ko-KR" sz="3200" b="1" dirty="0">
                <a:solidFill>
                  <a:srgbClr val="0070C0"/>
                </a:solidFill>
              </a:rPr>
              <a:t>I’d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Like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Fried Rice</a:t>
            </a:r>
          </a:p>
          <a:p>
            <a:pPr eaLnBrk="1" hangingPunct="1"/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2nd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(76~77)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194831"/>
            <a:ext cx="609600" cy="609600"/>
          </a:xfrm>
          <a:prstGeom prst="rect">
            <a:avLst/>
          </a:prstGeom>
        </p:spPr>
      </p:pic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A969E831-67C9-45B0-8147-02F537290F3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5"/>
    </mc:Choice>
    <mc:Fallback xmlns="">
      <p:transition spd="slow" advTm="2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7273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Listen and Repeat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097" name="_x151876952">
            <a:extLst>
              <a:ext uri="{FF2B5EF4-FFF2-40B4-BE49-F238E27FC236}">
                <a16:creationId xmlns:a16="http://schemas.microsoft.com/office/drawing/2014/main" id="{86144808-25E5-421F-A5AB-12F2BA9C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73" y="1047750"/>
            <a:ext cx="6746053" cy="478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485D83-0D2F-4996-A277-6F52355A532F}"/>
              </a:ext>
            </a:extLst>
          </p:cNvPr>
          <p:cNvSpPr txBox="1"/>
          <p:nvPr/>
        </p:nvSpPr>
        <p:spPr>
          <a:xfrm>
            <a:off x="468456" y="5943884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bg1"/>
                </a:solidFill>
              </a:rPr>
              <a:t>점원</a:t>
            </a:r>
            <a:r>
              <a:rPr lang="en-US" altLang="ko-KR" sz="2800" b="1" dirty="0">
                <a:solidFill>
                  <a:schemeClr val="bg1"/>
                </a:solidFill>
              </a:rPr>
              <a:t>: May I take your order?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52BE0-13E6-4892-A67F-E1EAEAD424ED}"/>
              </a:ext>
            </a:extLst>
          </p:cNvPr>
          <p:cNvSpPr txBox="1"/>
          <p:nvPr/>
        </p:nvSpPr>
        <p:spPr>
          <a:xfrm>
            <a:off x="6439599" y="5943884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Lisa: I’d like a vegetable pizza.</a:t>
            </a: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FAF34B75-4E47-4EDD-835C-FB669C9E4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0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8"/>
    </mc:Choice>
    <mc:Fallback xmlns="">
      <p:transition spd="slow" advTm="1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212ABA3-2BB6-4E79-AD5E-3ACB601E4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30243407" cy="109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51878872">
            <a:extLst>
              <a:ext uri="{FF2B5EF4-FFF2-40B4-BE49-F238E27FC236}">
                <a16:creationId xmlns:a16="http://schemas.microsoft.com/office/drawing/2014/main" id="{F2D713EB-43F3-4607-AC5F-28A20A557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09" y="1244859"/>
            <a:ext cx="6550776" cy="45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435CC695-72E6-4C3B-9844-027B9B1700FC}"/>
              </a:ext>
            </a:extLst>
          </p:cNvPr>
          <p:cNvSpPr/>
          <p:nvPr/>
        </p:nvSpPr>
        <p:spPr>
          <a:xfrm>
            <a:off x="4509571" y="1911580"/>
            <a:ext cx="1586429" cy="15174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3D545268-A58B-4230-9FC5-6A6DB20BF3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38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3"/>
    </mc:Choice>
    <mc:Fallback xmlns="">
      <p:transition spd="slow" advTm="1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L5_real2_자막없음">
            <a:hlinkClick r:id="" action="ppaction://media"/>
            <a:extLst>
              <a:ext uri="{FF2B5EF4-FFF2-40B4-BE49-F238E27FC236}">
                <a16:creationId xmlns:a16="http://schemas.microsoft.com/office/drawing/2014/main" id="{2EAC5CFC-7026-4BCE-BC44-659DBCD8C46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70880"/>
            <a:ext cx="812800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03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58"/>
    </mc:Choice>
    <mc:Fallback>
      <p:transition spd="slow" advTm="4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5" objId="4"/>
        <p14:triggerEvt type="onClick" time="565" objId="4"/>
        <p14:stopEvt time="42058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212ABA3-2BB6-4E79-AD5E-3ACB601E4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30243407" cy="109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151878872">
            <a:extLst>
              <a:ext uri="{FF2B5EF4-FFF2-40B4-BE49-F238E27FC236}">
                <a16:creationId xmlns:a16="http://schemas.microsoft.com/office/drawing/2014/main" id="{F2D713EB-43F3-4607-AC5F-28A20A557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09" y="1244859"/>
            <a:ext cx="6550776" cy="45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75581014-41B4-4B1B-975A-C74D6B84A9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5"/>
    </mc:Choice>
    <mc:Fallback xmlns="">
      <p:transition spd="slow" advTm="2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L5_real2_자막있음">
            <a:hlinkClick r:id="" action="ppaction://media"/>
            <a:extLst>
              <a:ext uri="{FF2B5EF4-FFF2-40B4-BE49-F238E27FC236}">
                <a16:creationId xmlns:a16="http://schemas.microsoft.com/office/drawing/2014/main" id="{C90992A6-8C03-4637-BDA8-4E634B700B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5622" y="1325964"/>
            <a:ext cx="8128000" cy="4572000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3D11256A-D0F8-4DAC-9059-D358C8277E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33"/>
    </mc:Choice>
    <mc:Fallback>
      <p:transition spd="slow" advTm="4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60" objId="2"/>
        <p14:triggerEvt type="onClick" time="861" objId="2"/>
        <p14:stopEvt time="42333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2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Listen and Repeat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85D83-0D2F-4996-A277-6F52355A532F}"/>
              </a:ext>
            </a:extLst>
          </p:cNvPr>
          <p:cNvSpPr txBox="1"/>
          <p:nvPr/>
        </p:nvSpPr>
        <p:spPr>
          <a:xfrm>
            <a:off x="468456" y="5943884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Eddie: What’s </a:t>
            </a:r>
            <a:r>
              <a:rPr lang="en-US" altLang="ko-KR" sz="2800" b="1" i="1" dirty="0" err="1">
                <a:solidFill>
                  <a:schemeClr val="bg1"/>
                </a:solidFill>
              </a:rPr>
              <a:t>Gimchi</a:t>
            </a:r>
            <a:r>
              <a:rPr lang="en-US" altLang="ko-KR" sz="2800" b="1" i="1" dirty="0">
                <a:solidFill>
                  <a:schemeClr val="bg1"/>
                </a:solidFill>
              </a:rPr>
              <a:t> Jeon</a:t>
            </a:r>
            <a:r>
              <a:rPr lang="en-US" altLang="ko-K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52BE0-13E6-4892-A67F-E1EAEAD424ED}"/>
              </a:ext>
            </a:extLst>
          </p:cNvPr>
          <p:cNvSpPr txBox="1"/>
          <p:nvPr/>
        </p:nvSpPr>
        <p:spPr>
          <a:xfrm>
            <a:off x="6439599" y="5943884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Tony: It’s a </a:t>
            </a:r>
            <a:r>
              <a:rPr lang="en-US" altLang="ko-KR" sz="2800" b="1" i="1" dirty="0" err="1">
                <a:solidFill>
                  <a:schemeClr val="bg1"/>
                </a:solidFill>
              </a:rPr>
              <a:t>Gimchi</a:t>
            </a:r>
            <a:r>
              <a:rPr lang="en-US" altLang="ko-KR" sz="2800" b="1" dirty="0">
                <a:solidFill>
                  <a:schemeClr val="bg1"/>
                </a:solidFill>
              </a:rPr>
              <a:t> pancake.</a:t>
            </a:r>
          </a:p>
        </p:txBody>
      </p:sp>
      <p:pic>
        <p:nvPicPr>
          <p:cNvPr id="6" name="_x151878872">
            <a:extLst>
              <a:ext uri="{FF2B5EF4-FFF2-40B4-BE49-F238E27FC236}">
                <a16:creationId xmlns:a16="http://schemas.microsoft.com/office/drawing/2014/main" id="{97842A17-CBA6-4D33-BCC6-DD0B00BA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09" y="1047750"/>
            <a:ext cx="6550776" cy="452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F057297-9236-4B4C-86FB-EB827D7F32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68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4"/>
    </mc:Choice>
    <mc:Fallback xmlns="">
      <p:transition spd="slow" advTm="1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a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66F914D-FBD0-4A70-AB8A-0A8771224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157" y="1459734"/>
            <a:ext cx="8649145" cy="4959605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2561125" y="4384142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8381410-79EE-49A6-8363-C2F3B9F5C970}"/>
              </a:ext>
            </a:extLst>
          </p:cNvPr>
          <p:cNvCxnSpPr>
            <a:cxnSpLocks/>
          </p:cNvCxnSpPr>
          <p:nvPr/>
        </p:nvCxnSpPr>
        <p:spPr>
          <a:xfrm flipV="1">
            <a:off x="5155142" y="4384141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3141617-17C2-465D-BA80-6FB5C122EBE8}"/>
              </a:ext>
            </a:extLst>
          </p:cNvPr>
          <p:cNvCxnSpPr>
            <a:cxnSpLocks/>
          </p:cNvCxnSpPr>
          <p:nvPr/>
        </p:nvCxnSpPr>
        <p:spPr>
          <a:xfrm flipV="1">
            <a:off x="7749159" y="4384140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36D1CCFB-BA3D-4308-8384-EB0666563895}"/>
              </a:ext>
            </a:extLst>
          </p:cNvPr>
          <p:cNvCxnSpPr>
            <a:cxnSpLocks/>
          </p:cNvCxnSpPr>
          <p:nvPr/>
        </p:nvCxnSpPr>
        <p:spPr>
          <a:xfrm flipV="1">
            <a:off x="2679563" y="6122969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34B7C02-D307-4A44-8F31-8CA6FF76ACCA}"/>
              </a:ext>
            </a:extLst>
          </p:cNvPr>
          <p:cNvCxnSpPr>
            <a:cxnSpLocks/>
          </p:cNvCxnSpPr>
          <p:nvPr/>
        </p:nvCxnSpPr>
        <p:spPr>
          <a:xfrm flipV="1">
            <a:off x="4814999" y="6122970"/>
            <a:ext cx="256630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A5DD5B4-58EF-4A67-854E-78ECB5388AB6}"/>
              </a:ext>
            </a:extLst>
          </p:cNvPr>
          <p:cNvCxnSpPr>
            <a:cxnSpLocks/>
          </p:cNvCxnSpPr>
          <p:nvPr/>
        </p:nvCxnSpPr>
        <p:spPr>
          <a:xfrm flipV="1">
            <a:off x="7749159" y="6122968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CF8F2B63-8EE8-4B60-A4CC-AF20C75BAB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1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0"/>
    </mc:Choice>
    <mc:Fallback xmlns="">
      <p:transition spd="slow" advTm="2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a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3B03BB5-D6BA-4B12-889A-E4D840C80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BB7BA3-31D0-4C77-A498-BE44173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698" y="1002534"/>
            <a:ext cx="45365115" cy="254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66F914D-FBD0-4A70-AB8A-0A8771224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157" y="1459734"/>
            <a:ext cx="8649145" cy="4959605"/>
          </a:xfrm>
          <a:prstGeom prst="rect">
            <a:avLst/>
          </a:prstGeom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0B57811-733B-4CE8-AF0A-72D847313E4D}"/>
              </a:ext>
            </a:extLst>
          </p:cNvPr>
          <p:cNvCxnSpPr>
            <a:cxnSpLocks/>
          </p:cNvCxnSpPr>
          <p:nvPr/>
        </p:nvCxnSpPr>
        <p:spPr>
          <a:xfrm flipV="1">
            <a:off x="2561125" y="4384142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8381410-79EE-49A6-8363-C2F3B9F5C970}"/>
              </a:ext>
            </a:extLst>
          </p:cNvPr>
          <p:cNvCxnSpPr>
            <a:cxnSpLocks/>
          </p:cNvCxnSpPr>
          <p:nvPr/>
        </p:nvCxnSpPr>
        <p:spPr>
          <a:xfrm flipV="1">
            <a:off x="5155142" y="4384141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3141617-17C2-465D-BA80-6FB5C122EBE8}"/>
              </a:ext>
            </a:extLst>
          </p:cNvPr>
          <p:cNvCxnSpPr>
            <a:cxnSpLocks/>
          </p:cNvCxnSpPr>
          <p:nvPr/>
        </p:nvCxnSpPr>
        <p:spPr>
          <a:xfrm flipV="1">
            <a:off x="7749159" y="4384140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36D1CCFB-BA3D-4308-8384-EB0666563895}"/>
              </a:ext>
            </a:extLst>
          </p:cNvPr>
          <p:cNvCxnSpPr>
            <a:cxnSpLocks/>
          </p:cNvCxnSpPr>
          <p:nvPr/>
        </p:nvCxnSpPr>
        <p:spPr>
          <a:xfrm flipV="1">
            <a:off x="2679563" y="6122969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E34B7C02-D307-4A44-8F31-8CA6FF76ACCA}"/>
              </a:ext>
            </a:extLst>
          </p:cNvPr>
          <p:cNvCxnSpPr>
            <a:cxnSpLocks/>
          </p:cNvCxnSpPr>
          <p:nvPr/>
        </p:nvCxnSpPr>
        <p:spPr>
          <a:xfrm flipV="1">
            <a:off x="4814999" y="6122970"/>
            <a:ext cx="256630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AA5DD5B4-58EF-4A67-854E-78ECB5388AB6}"/>
              </a:ext>
            </a:extLst>
          </p:cNvPr>
          <p:cNvCxnSpPr>
            <a:cxnSpLocks/>
          </p:cNvCxnSpPr>
          <p:nvPr/>
        </p:nvCxnSpPr>
        <p:spPr>
          <a:xfrm flipV="1">
            <a:off x="7749159" y="6122968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770B8A66-F4ED-424E-A0FF-185D227C55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31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4"/>
    </mc:Choice>
    <mc:Fallback xmlns="">
      <p:transition spd="slow" advTm="3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a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9CABA3E-43B9-4CD0-B580-6F61F43F0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331392" cy="47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3B00E08-2456-4879-9A5C-4507F2F10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120" y="1461984"/>
            <a:ext cx="8334188" cy="491678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64F926D-F898-4593-8FF0-EFFD8068E622}"/>
              </a:ext>
            </a:extLst>
          </p:cNvPr>
          <p:cNvSpPr/>
          <p:nvPr/>
        </p:nvSpPr>
        <p:spPr>
          <a:xfrm>
            <a:off x="5078775" y="3662955"/>
            <a:ext cx="1751683" cy="13166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BDF34DC-A44F-4D9C-8CBD-EBE92564FFBB}"/>
              </a:ext>
            </a:extLst>
          </p:cNvPr>
          <p:cNvSpPr/>
          <p:nvPr/>
        </p:nvSpPr>
        <p:spPr>
          <a:xfrm>
            <a:off x="2950683" y="4979625"/>
            <a:ext cx="1751683" cy="13166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F584517-56FB-4937-9F28-5815ECB597B1}"/>
              </a:ext>
            </a:extLst>
          </p:cNvPr>
          <p:cNvSpPr/>
          <p:nvPr/>
        </p:nvSpPr>
        <p:spPr>
          <a:xfrm>
            <a:off x="7129748" y="4938390"/>
            <a:ext cx="1751683" cy="13579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9433DEE2-D462-41FC-A0C5-134A38C6E1AF}"/>
              </a:ext>
            </a:extLst>
          </p:cNvPr>
          <p:cNvCxnSpPr>
            <a:cxnSpLocks/>
          </p:cNvCxnSpPr>
          <p:nvPr/>
        </p:nvCxnSpPr>
        <p:spPr>
          <a:xfrm flipV="1">
            <a:off x="3395799" y="2562469"/>
            <a:ext cx="32143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2383A72-9930-4AAF-9BF4-869E8C4B4476}"/>
              </a:ext>
            </a:extLst>
          </p:cNvPr>
          <p:cNvCxnSpPr>
            <a:cxnSpLocks/>
          </p:cNvCxnSpPr>
          <p:nvPr/>
        </p:nvCxnSpPr>
        <p:spPr>
          <a:xfrm>
            <a:off x="5522587" y="3192064"/>
            <a:ext cx="3500227" cy="29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오디오 17">
            <a:hlinkClick r:id="" action="ppaction://media"/>
            <a:extLst>
              <a:ext uri="{FF2B5EF4-FFF2-40B4-BE49-F238E27FC236}">
                <a16:creationId xmlns:a16="http://schemas.microsoft.com/office/drawing/2014/main" id="{77E6E565-734C-4C3D-A1C7-F5D0F7E79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1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4"/>
    </mc:Choice>
    <mc:Fallback xmlns="">
      <p:transition spd="slow" advTm="3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b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122D9BD-44E7-4FF4-B9EB-E39920619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353" y="1654901"/>
            <a:ext cx="8032335" cy="4756916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480B1C4-27B1-437B-8DD7-C6B0CF24A18C}"/>
              </a:ext>
            </a:extLst>
          </p:cNvPr>
          <p:cNvCxnSpPr>
            <a:cxnSpLocks/>
          </p:cNvCxnSpPr>
          <p:nvPr/>
        </p:nvCxnSpPr>
        <p:spPr>
          <a:xfrm flipV="1">
            <a:off x="3078918" y="5783284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0BF6CFF-AC40-4134-925C-9441BAD66C29}"/>
              </a:ext>
            </a:extLst>
          </p:cNvPr>
          <p:cNvCxnSpPr>
            <a:cxnSpLocks/>
          </p:cNvCxnSpPr>
          <p:nvPr/>
        </p:nvCxnSpPr>
        <p:spPr>
          <a:xfrm flipV="1">
            <a:off x="5155142" y="5783285"/>
            <a:ext cx="227022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BA9BAB5-3047-401F-B32B-595A5BD5CAC4}"/>
              </a:ext>
            </a:extLst>
          </p:cNvPr>
          <p:cNvCxnSpPr>
            <a:cxnSpLocks/>
          </p:cNvCxnSpPr>
          <p:nvPr/>
        </p:nvCxnSpPr>
        <p:spPr>
          <a:xfrm flipV="1">
            <a:off x="7597569" y="5783284"/>
            <a:ext cx="189897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56AFDF81-7D09-4BAE-8EC6-854B85D5ED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6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9"/>
    </mc:Choice>
    <mc:Fallback xmlns="">
      <p:transition spd="slow" advTm="2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45E210D-B4C4-45DC-B0E6-FE9A8AA7A5DA}"/>
              </a:ext>
            </a:extLst>
          </p:cNvPr>
          <p:cNvGraphicFramePr>
            <a:graphicFrameLocks noGrp="1"/>
          </p:cNvGraphicFramePr>
          <p:nvPr/>
        </p:nvGraphicFramePr>
        <p:xfrm>
          <a:off x="261745" y="1079693"/>
          <a:ext cx="2630659" cy="387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63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1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T-</a:t>
                      </a:r>
                      <a:r>
                        <a:rPr lang="en-US" altLang="ko-KR" sz="1800" b="1" dirty="0" err="1">
                          <a:solidFill>
                            <a:schemeClr val="tx1"/>
                          </a:solidFill>
                        </a:rPr>
                        <a:t>sherpa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에 접속합니다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751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8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uLnTx/>
                          <a:uFill>
                            <a:solidFill>
                              <a:srgbClr val="800080"/>
                            </a:solidFill>
                          </a:uFill>
                          <a:latin typeface="함초롬바탕" panose="02030504000101010101" pitchFamily="18" charset="-127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http://www.tsherpa.co.kr/total_member/customer/notice.aspx?mode=v&amp;pr=0,0,,0,T&amp;ano=96933&amp;brdid=11</a:t>
                      </a:r>
                      <a:endParaRPr kumimoji="0" lang="en-US" altLang="ko-K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C91DDC6B-070C-436C-9141-4F9300785B05}"/>
              </a:ext>
            </a:extLst>
          </p:cNvPr>
          <p:cNvGraphicFramePr>
            <a:graphicFrameLocks noGrp="1"/>
          </p:cNvGraphicFramePr>
          <p:nvPr/>
        </p:nvGraphicFramePr>
        <p:xfrm>
          <a:off x="3146269" y="1079693"/>
          <a:ext cx="2630659" cy="395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2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5200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초기 화면이 뜹니다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30386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A1016F34-7714-4785-8D19-18E395144C65}"/>
              </a:ext>
            </a:extLst>
          </p:cNvPr>
          <p:cNvGraphicFramePr>
            <a:graphicFrameLocks noGrp="1"/>
          </p:cNvGraphicFramePr>
          <p:nvPr/>
        </p:nvGraphicFramePr>
        <p:xfrm>
          <a:off x="6088685" y="1095767"/>
          <a:ext cx="2630659" cy="388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033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3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578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아래로 내려가면서</a:t>
                      </a:r>
                      <a:endParaRPr lang="en-US" altLang="ko-KR" sz="1600" b="1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E-book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을 찾습니다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88095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id="{13602BDA-0CEF-4978-BB95-F001D8643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76"/>
          <a:stretch/>
        </p:blipFill>
        <p:spPr>
          <a:xfrm>
            <a:off x="3290289" y="2196750"/>
            <a:ext cx="2315888" cy="263659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5064504-90AD-4E95-9098-B49E0B676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9658" r="-4701" b="27692"/>
          <a:stretch/>
        </p:blipFill>
        <p:spPr>
          <a:xfrm>
            <a:off x="6189053" y="2120534"/>
            <a:ext cx="2534123" cy="2668411"/>
          </a:xfrm>
          <a:prstGeom prst="rect">
            <a:avLst/>
          </a:prstGeom>
        </p:spPr>
      </p:pic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F3B5700D-C196-497D-A986-EDE242F875C0}"/>
              </a:ext>
            </a:extLst>
          </p:cNvPr>
          <p:cNvGraphicFramePr>
            <a:graphicFrameLocks noGrp="1"/>
          </p:cNvGraphicFramePr>
          <p:nvPr/>
        </p:nvGraphicFramePr>
        <p:xfrm>
          <a:off x="9103936" y="1104144"/>
          <a:ext cx="2636062" cy="387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062">
                  <a:extLst>
                    <a:ext uri="{9D8B030D-6E8A-4147-A177-3AD203B41FA5}">
                      <a16:colId xmlns:a16="http://schemas.microsoft.com/office/drawing/2014/main" val="1796023225"/>
                    </a:ext>
                  </a:extLst>
                </a:gridCol>
              </a:tblGrid>
              <a:tr h="24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4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34323"/>
                  </a:ext>
                </a:extLst>
              </a:tr>
              <a:tr h="4763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/>
                        <a:t>원하는 학년을 클릭합니다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369939"/>
                  </a:ext>
                </a:extLst>
              </a:tr>
              <a:tr h="29974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1786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id="{8189CEE7-8E6F-46CB-9BC0-AECCE26A5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5098"/>
          <a:stretch/>
        </p:blipFill>
        <p:spPr>
          <a:xfrm>
            <a:off x="9315309" y="2149049"/>
            <a:ext cx="2208628" cy="2731992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21437730-BEBA-4445-8609-B56DD178750F}"/>
              </a:ext>
            </a:extLst>
          </p:cNvPr>
          <p:cNvSpPr/>
          <p:nvPr/>
        </p:nvSpPr>
        <p:spPr>
          <a:xfrm>
            <a:off x="291218" y="5206318"/>
            <a:ext cx="2096087" cy="124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애니메이션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B42C9A8-950C-47EF-95EC-81E632097540}"/>
              </a:ext>
            </a:extLst>
          </p:cNvPr>
          <p:cNvSpPr/>
          <p:nvPr/>
        </p:nvSpPr>
        <p:spPr>
          <a:xfrm>
            <a:off x="2619978" y="5206318"/>
            <a:ext cx="2096087" cy="12464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실생활 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3748374-5059-40D2-848F-25A8FC660328}"/>
              </a:ext>
            </a:extLst>
          </p:cNvPr>
          <p:cNvSpPr/>
          <p:nvPr/>
        </p:nvSpPr>
        <p:spPr>
          <a:xfrm>
            <a:off x="4942826" y="5206318"/>
            <a:ext cx="2096087" cy="124641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노래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</a:rPr>
              <a:t>찬트</a:t>
            </a:r>
            <a:r>
              <a:rPr lang="en-US" altLang="ko-KR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</a:rPr>
              <a:t>게임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3E0F0D7-353F-4E6C-9334-5B203E7BACFC}"/>
              </a:ext>
            </a:extLst>
          </p:cNvPr>
          <p:cNvSpPr/>
          <p:nvPr/>
        </p:nvSpPr>
        <p:spPr>
          <a:xfrm>
            <a:off x="7290897" y="5224760"/>
            <a:ext cx="2096087" cy="12464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혼자서도 할 수 있어요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DFFFA258-ED38-451A-9813-8B4E78E3DFBD}"/>
              </a:ext>
            </a:extLst>
          </p:cNvPr>
          <p:cNvSpPr/>
          <p:nvPr/>
        </p:nvSpPr>
        <p:spPr>
          <a:xfrm>
            <a:off x="9638968" y="5224760"/>
            <a:ext cx="2096087" cy="1246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밑줄 긋기</a:t>
            </a:r>
            <a:endParaRPr lang="en-US" altLang="ko-KR" sz="19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메모하기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76213-E17A-4720-B22D-152615ABD113}"/>
              </a:ext>
            </a:extLst>
          </p:cNvPr>
          <p:cNvSpPr txBox="1"/>
          <p:nvPr/>
        </p:nvSpPr>
        <p:spPr>
          <a:xfrm>
            <a:off x="1577074" y="228777"/>
            <a:ext cx="890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천재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(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함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)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영어 교과서를 모바일에서 만나보세요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.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1DF47E13-298E-457C-9FC8-C72C8D9A4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7"/>
    </mc:Choice>
    <mc:Fallback xmlns="">
      <p:transition spd="slow" advTm="1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b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122D9BD-44E7-4FF4-B9EB-E39920619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353" y="1654901"/>
            <a:ext cx="8032335" cy="4756916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480B1C4-27B1-437B-8DD7-C6B0CF24A18C}"/>
              </a:ext>
            </a:extLst>
          </p:cNvPr>
          <p:cNvCxnSpPr>
            <a:cxnSpLocks/>
          </p:cNvCxnSpPr>
          <p:nvPr/>
        </p:nvCxnSpPr>
        <p:spPr>
          <a:xfrm flipV="1">
            <a:off x="3078918" y="5783284"/>
            <a:ext cx="188171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0BF6CFF-AC40-4134-925C-9441BAD66C29}"/>
              </a:ext>
            </a:extLst>
          </p:cNvPr>
          <p:cNvCxnSpPr>
            <a:cxnSpLocks/>
          </p:cNvCxnSpPr>
          <p:nvPr/>
        </p:nvCxnSpPr>
        <p:spPr>
          <a:xfrm flipV="1">
            <a:off x="5155142" y="5783285"/>
            <a:ext cx="227022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BA9BAB5-3047-401F-B32B-595A5BD5CAC4}"/>
              </a:ext>
            </a:extLst>
          </p:cNvPr>
          <p:cNvCxnSpPr>
            <a:cxnSpLocks/>
          </p:cNvCxnSpPr>
          <p:nvPr/>
        </p:nvCxnSpPr>
        <p:spPr>
          <a:xfrm flipV="1">
            <a:off x="7597569" y="5783284"/>
            <a:ext cx="189897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AF8CA5CD-D885-47E7-B218-5963AEC68B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3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8"/>
    </mc:Choice>
    <mc:Fallback xmlns="">
      <p:transition spd="slow" advTm="2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 b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368833F-C5F8-4184-824A-D0FE2A2B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45D5AC-4E81-47FD-A8D8-88E778BB5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076" y="1487964"/>
            <a:ext cx="8220125" cy="494037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C3B8307-2789-4ACB-AC03-662DFF1094EB}"/>
              </a:ext>
            </a:extLst>
          </p:cNvPr>
          <p:cNvSpPr/>
          <p:nvPr/>
        </p:nvSpPr>
        <p:spPr>
          <a:xfrm>
            <a:off x="5475384" y="3958153"/>
            <a:ext cx="1696598" cy="2046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4BC1DB6-2214-464C-8917-FDECE81F77E1}"/>
              </a:ext>
            </a:extLst>
          </p:cNvPr>
          <p:cNvSpPr/>
          <p:nvPr/>
        </p:nvSpPr>
        <p:spPr>
          <a:xfrm>
            <a:off x="7073993" y="3926364"/>
            <a:ext cx="1696598" cy="2046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EE9BAE71-6355-4192-938E-0F4DC94555C5}"/>
              </a:ext>
            </a:extLst>
          </p:cNvPr>
          <p:cNvCxnSpPr>
            <a:cxnSpLocks/>
          </p:cNvCxnSpPr>
          <p:nvPr/>
        </p:nvCxnSpPr>
        <p:spPr>
          <a:xfrm flipV="1">
            <a:off x="4488839" y="3036194"/>
            <a:ext cx="32143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EF06539-5B75-4BEF-ABF6-E58B5F21BA86}"/>
              </a:ext>
            </a:extLst>
          </p:cNvPr>
          <p:cNvCxnSpPr>
            <a:cxnSpLocks/>
          </p:cNvCxnSpPr>
          <p:nvPr/>
        </p:nvCxnSpPr>
        <p:spPr>
          <a:xfrm flipV="1">
            <a:off x="4960728" y="3772017"/>
            <a:ext cx="32143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59A345A6-EC3E-41F0-9F1F-71C4F5C85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0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7"/>
    </mc:Choice>
    <mc:Fallback xmlns="">
      <p:transition spd="slow" advTm="3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6B5F2F-50E2-4700-90AF-58CC7FBC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150709664">
            <a:extLst>
              <a:ext uri="{FF2B5EF4-FFF2-40B4-BE49-F238E27FC236}">
                <a16:creationId xmlns:a16="http://schemas.microsoft.com/office/drawing/2014/main" id="{9AFC4373-7C7A-47EF-93FB-AF84CA6A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20" y="1206826"/>
            <a:ext cx="4417763" cy="5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F8CA-B85D-46E6-BBDB-D7675017B224}"/>
              </a:ext>
            </a:extLst>
          </p:cNvPr>
          <p:cNvSpPr txBox="1"/>
          <p:nvPr/>
        </p:nvSpPr>
        <p:spPr>
          <a:xfrm>
            <a:off x="605929" y="1423797"/>
            <a:ext cx="2467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교과서 </a:t>
            </a:r>
            <a:r>
              <a:rPr lang="en-US" altLang="ko-KR" sz="3600" dirty="0"/>
              <a:t>191</a:t>
            </a:r>
            <a:r>
              <a:rPr lang="ko-KR" altLang="en-US" sz="3600" dirty="0"/>
              <a:t>쪽 부록카드</a:t>
            </a: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E2054AFD-643A-4A3D-9436-4E3AA32153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0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6"/>
    </mc:Choice>
    <mc:Fallback xmlns="">
      <p:transition spd="slow" advTm="2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6B5F2F-50E2-4700-90AF-58CC7FBC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150709664">
            <a:extLst>
              <a:ext uri="{FF2B5EF4-FFF2-40B4-BE49-F238E27FC236}">
                <a16:creationId xmlns:a16="http://schemas.microsoft.com/office/drawing/2014/main" id="{9AFC4373-7C7A-47EF-93FB-AF84CA6A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20" y="1206826"/>
            <a:ext cx="4417763" cy="5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F8CA-B85D-46E6-BBDB-D7675017B224}"/>
              </a:ext>
            </a:extLst>
          </p:cNvPr>
          <p:cNvSpPr txBox="1"/>
          <p:nvPr/>
        </p:nvSpPr>
        <p:spPr>
          <a:xfrm>
            <a:off x="605929" y="1423797"/>
            <a:ext cx="2467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/>
              <a:t>교과서 </a:t>
            </a:r>
            <a:r>
              <a:rPr lang="en-US" altLang="ko-KR" sz="3600" dirty="0"/>
              <a:t>191</a:t>
            </a:r>
            <a:r>
              <a:rPr lang="ko-KR" altLang="en-US" sz="3600" dirty="0"/>
              <a:t>쪽 부록카드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8588" y="1962406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beef steak</a:t>
            </a:r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02188" y="1962406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fried rice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168588" y="3008846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fruit salad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480456" y="2996708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Jeon</a:t>
            </a:r>
            <a:endParaRPr lang="ko-KR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49271" y="4055286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noodles</a:t>
            </a:r>
            <a:endParaRPr lang="ko-KR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284258" y="4090842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pancakes</a:t>
            </a:r>
            <a:endParaRPr lang="ko-KR" alt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333300" y="5120464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Tteok</a:t>
            </a:r>
            <a:endParaRPr lang="ko-KR" alt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085739" y="5131046"/>
            <a:ext cx="191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       </a:t>
            </a:r>
            <a:r>
              <a:rPr lang="en-US" altLang="ko-KR" sz="1400" dirty="0"/>
              <a:t>vegetable pizza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333300" y="6214598"/>
            <a:ext cx="1649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 </a:t>
            </a:r>
            <a:r>
              <a:rPr lang="en-US" altLang="ko-KR" sz="1400" dirty="0" err="1"/>
              <a:t>Yakgwa</a:t>
            </a:r>
            <a:endParaRPr lang="ko-KR" altLang="en-US" sz="1400" dirty="0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440F33FE-A3A2-46A5-9E89-6C3D70DC94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9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2"/>
    </mc:Choice>
    <mc:Fallback xmlns="">
      <p:transition spd="slow" advTm="45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A6B5F2F-50E2-4700-90AF-58CC7FBC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150709664">
            <a:extLst>
              <a:ext uri="{FF2B5EF4-FFF2-40B4-BE49-F238E27FC236}">
                <a16:creationId xmlns:a16="http://schemas.microsoft.com/office/drawing/2014/main" id="{9AFC4373-7C7A-47EF-93FB-AF84CA6A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20" y="1206826"/>
            <a:ext cx="4417763" cy="5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20A55FE2-A446-4863-A6A0-A935538671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9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0"/>
    </mc:Choice>
    <mc:Fallback xmlns="">
      <p:transition spd="slow" advTm="2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F7162C2B-3083-4D73-88CA-3F3329955B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7EC80C-5897-449E-9279-EC5EBB76884B}"/>
              </a:ext>
            </a:extLst>
          </p:cNvPr>
          <p:cNvSpPr txBox="1"/>
          <p:nvPr/>
        </p:nvSpPr>
        <p:spPr>
          <a:xfrm>
            <a:off x="2622015" y="3165639"/>
            <a:ext cx="7182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/>
              <a:t>준비시간 입니다</a:t>
            </a:r>
            <a:r>
              <a:rPr lang="en-US" altLang="ko-KR" sz="5400" dirty="0"/>
              <a:t>! </a:t>
            </a:r>
            <a:r>
              <a:rPr lang="ko-KR" altLang="en-US" sz="5400" dirty="0"/>
              <a:t> </a:t>
            </a:r>
            <a:r>
              <a:rPr lang="en-US" altLang="ko-KR" sz="5400" dirty="0"/>
              <a:t>^0^</a:t>
            </a:r>
            <a:endParaRPr lang="ko-KR" altLang="en-US" sz="5400" dirty="0"/>
          </a:p>
        </p:txBody>
      </p:sp>
      <p:pic>
        <p:nvPicPr>
          <p:cNvPr id="21" name="오디오 20">
            <a:hlinkClick r:id="" action="ppaction://media"/>
            <a:extLst>
              <a:ext uri="{FF2B5EF4-FFF2-40B4-BE49-F238E27FC236}">
                <a16:creationId xmlns:a16="http://schemas.microsoft.com/office/drawing/2014/main" id="{FFA41769-1CBC-4F30-B3CF-B9B7C4CD0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4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F7162C2B-3083-4D73-88CA-3F3329955B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7723094-9F18-4A70-B12E-4DA83DEF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376" y="1577788"/>
            <a:ext cx="3747247" cy="2019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927B2C7-AEF9-4611-9038-8164128F4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965" y="1577788"/>
            <a:ext cx="3533906" cy="2019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E71CA5E-B5D9-4081-942C-0416718DE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726" y="4262048"/>
            <a:ext cx="3755116" cy="2149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4702D27-880D-4CAF-8B33-A6EF78FEE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3965" y="4262048"/>
            <a:ext cx="3558923" cy="2149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21726" y="2052918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천재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4235" y="1791060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천재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2658" y="4417718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천재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3999" y="4417718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/>
              <a:t>천재</a:t>
            </a:r>
            <a:endParaRPr lang="ko-KR" altLang="en-US" b="1" dirty="0"/>
          </a:p>
        </p:txBody>
      </p:sp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id="{6EC81B11-3DF3-4350-A156-41A7AF49E6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2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5"/>
    </mc:Choice>
    <mc:Fallback xmlns="">
      <p:transition spd="slow" advTm="6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F7162C2B-3083-4D73-88CA-3F3329955B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7EC80C-5897-449E-9279-EC5EBB76884B}"/>
              </a:ext>
            </a:extLst>
          </p:cNvPr>
          <p:cNvSpPr txBox="1"/>
          <p:nvPr/>
        </p:nvSpPr>
        <p:spPr>
          <a:xfrm>
            <a:off x="2622015" y="3165639"/>
            <a:ext cx="7182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/>
              <a:t>준비시간 입니다</a:t>
            </a:r>
            <a:r>
              <a:rPr lang="en-US" altLang="ko-KR" sz="5400" dirty="0"/>
              <a:t>! </a:t>
            </a:r>
            <a:r>
              <a:rPr lang="ko-KR" altLang="en-US" sz="5400" dirty="0"/>
              <a:t> </a:t>
            </a:r>
            <a:r>
              <a:rPr lang="en-US" altLang="ko-KR" sz="5400" dirty="0"/>
              <a:t>^0^</a:t>
            </a:r>
            <a:endParaRPr lang="ko-KR" altLang="en-US" sz="5400" dirty="0"/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6511E5D1-F12A-4DFB-A6AE-634CAA4142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6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2"/>
    </mc:Choice>
    <mc:Fallback xmlns="">
      <p:transition spd="slow" advTm="2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C9054305-05FF-4E2F-803B-EDF69DCC60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52917" y="1111827"/>
            <a:ext cx="43724217" cy="239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927B2C7-AEF9-4611-9038-8164128F4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471" y="1485845"/>
            <a:ext cx="3533906" cy="2019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37471" y="1754519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천재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5401" y="2223654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Sam </a:t>
            </a:r>
            <a:endParaRPr lang="ko-KR" altLang="en-US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104" y="1485845"/>
            <a:ext cx="3710872" cy="2052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583907" y="1854322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Sam </a:t>
            </a:r>
            <a:endParaRPr lang="ko-KR" altLang="en-US" b="1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5104" y="4059960"/>
            <a:ext cx="3767062" cy="2098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300213" y="4305296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Sam </a:t>
            </a:r>
            <a:endParaRPr lang="ko-KR" altLang="en-US" b="1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4702D27-880D-4CAF-8B33-A6EF78FEE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9601" y="4034826"/>
            <a:ext cx="3541776" cy="2142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46143" y="4247703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Sam </a:t>
            </a:r>
            <a:endParaRPr lang="ko-KR" alt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29601" y="4243017"/>
            <a:ext cx="64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천재</a:t>
            </a: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F1C44434-F084-4F8C-89E0-A6A4682A23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70"/>
    </mc:Choice>
    <mc:Fallback xmlns="">
      <p:transition spd="slow" advTm="14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5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C9054305-05FF-4E2F-803B-EDF69DCC60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Play Together 2  </a:t>
            </a:r>
            <a:r>
              <a:rPr lang="ko-KR" altLang="en-US" sz="3600" b="1" dirty="0">
                <a:solidFill>
                  <a:schemeClr val="bg1"/>
                </a:solidFill>
              </a:rPr>
              <a:t>음식 </a:t>
            </a:r>
            <a:r>
              <a:rPr lang="ko-KR" altLang="en-US" sz="3600" b="1" dirty="0" err="1">
                <a:solidFill>
                  <a:schemeClr val="bg1"/>
                </a:solidFill>
              </a:rPr>
              <a:t>주문표</a:t>
            </a:r>
            <a:r>
              <a:rPr lang="ko-KR" altLang="en-US" sz="3600" b="1" dirty="0">
                <a:solidFill>
                  <a:schemeClr val="bg1"/>
                </a:solidFill>
              </a:rPr>
              <a:t> 완성하기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52917" y="1111827"/>
            <a:ext cx="43724217" cy="239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85558856" descr="EMB000008ac0d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18" y="1569027"/>
            <a:ext cx="7811728" cy="45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9647" y="2519082"/>
            <a:ext cx="18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beef steak</a:t>
            </a:r>
            <a:endParaRPr lang="ko-KR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39436" y="2519082"/>
            <a:ext cx="225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/>
              <a:t>천재</a:t>
            </a:r>
            <a:r>
              <a:rPr lang="en-US" altLang="ko-KR" sz="2800" dirty="0"/>
              <a:t>, Sam </a:t>
            </a:r>
            <a:endParaRPr lang="ko-KR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899647" y="3361764"/>
            <a:ext cx="18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****</a:t>
            </a:r>
            <a:endParaRPr lang="ko-KR" alt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312888" y="3349735"/>
            <a:ext cx="147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O </a:t>
            </a:r>
            <a:r>
              <a:rPr lang="en-US" altLang="ko-KR" sz="2800" dirty="0" err="1"/>
              <a:t>O</a:t>
            </a:r>
            <a:r>
              <a:rPr lang="en-US" altLang="ko-KR" sz="2800" dirty="0"/>
              <a:t> </a:t>
            </a:r>
            <a:r>
              <a:rPr lang="en-US" altLang="ko-KR" sz="2800" dirty="0" err="1"/>
              <a:t>O</a:t>
            </a:r>
            <a:endParaRPr lang="ko-KR" alt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899647" y="4221594"/>
            <a:ext cx="18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****</a:t>
            </a:r>
            <a:endParaRPr lang="ko-KR" alt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239436" y="4138545"/>
            <a:ext cx="1676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O </a:t>
            </a:r>
            <a:r>
              <a:rPr lang="en-US" altLang="ko-KR" sz="2800" dirty="0" err="1"/>
              <a:t>O</a:t>
            </a:r>
            <a:r>
              <a:rPr lang="en-US" altLang="ko-KR" sz="2800" dirty="0"/>
              <a:t> </a:t>
            </a:r>
            <a:r>
              <a:rPr lang="en-US" altLang="ko-KR" sz="2800" dirty="0" err="1"/>
              <a:t>O</a:t>
            </a:r>
            <a:endParaRPr lang="ko-KR" alt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99647" y="5041541"/>
            <a:ext cx="18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****</a:t>
            </a:r>
            <a:endParaRPr lang="ko-KR" alt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76682" y="4951016"/>
            <a:ext cx="180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/>
              <a:t>O </a:t>
            </a:r>
            <a:r>
              <a:rPr lang="en-US" altLang="ko-KR" sz="2800" dirty="0" err="1"/>
              <a:t>O</a:t>
            </a:r>
            <a:r>
              <a:rPr lang="en-US" altLang="ko-KR" sz="2800" dirty="0"/>
              <a:t> </a:t>
            </a:r>
            <a:r>
              <a:rPr lang="en-US" altLang="ko-KR" sz="2800" dirty="0" err="1"/>
              <a:t>O</a:t>
            </a:r>
            <a:endParaRPr lang="ko-KR" altLang="en-US" sz="2800" dirty="0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D9A79ABC-7EA1-40E3-BF3B-330DF4A40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9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8"/>
    </mc:Choice>
    <mc:Fallback xmlns="">
      <p:transition spd="slow" advTm="4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151842024">
            <a:extLst>
              <a:ext uri="{FF2B5EF4-FFF2-40B4-BE49-F238E27FC236}">
                <a16:creationId xmlns:a16="http://schemas.microsoft.com/office/drawing/2014/main" id="{FCB2C5ED-BF6C-43F4-B310-84FEF677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14" y="1205748"/>
            <a:ext cx="6444731" cy="564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C64FCBA4-3BB7-4712-8C4D-09E8360E3290}"/>
              </a:ext>
            </a:extLst>
          </p:cNvPr>
          <p:cNvSpPr/>
          <p:nvPr/>
        </p:nvSpPr>
        <p:spPr>
          <a:xfrm>
            <a:off x="6448539" y="1205748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9" name="Picture 17" descr="D:\15개정 5, 6학년\5학년 DT\epub\2차\알트값\Lesson05\ops\content\images\p73_im4.jpg">
            <a:extLst>
              <a:ext uri="{FF2B5EF4-FFF2-40B4-BE49-F238E27FC236}">
                <a16:creationId xmlns:a16="http://schemas.microsoft.com/office/drawing/2014/main" id="{B0464FF8-9262-4671-933F-BE4B09E3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02" y="1444942"/>
            <a:ext cx="20526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6C00B391-1175-46EE-8F3F-B3DBD2114F5D}"/>
              </a:ext>
            </a:extLst>
          </p:cNvPr>
          <p:cNvSpPr/>
          <p:nvPr/>
        </p:nvSpPr>
        <p:spPr>
          <a:xfrm>
            <a:off x="5092192" y="4602333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4" name="Picture 15" descr="D:\15개정 5, 6학년\5학년 DT\epub\2차\알트값\Lesson05\ops\content\images\p73_im2.jpg">
            <a:extLst>
              <a:ext uri="{FF2B5EF4-FFF2-40B4-BE49-F238E27FC236}">
                <a16:creationId xmlns:a16="http://schemas.microsoft.com/office/drawing/2014/main" id="{6AC8F989-08AC-4C00-8013-5C7FE32F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90" y="4969644"/>
            <a:ext cx="20526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603153EF-8D83-4B67-86A5-420DB0DC3A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0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0"/>
    </mc:Choice>
    <mc:Fallback xmlns="">
      <p:transition spd="slow" advTm="4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D33AD1-72F8-4382-96E7-B433FE7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897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4A9C3-8121-4ECA-A223-415F9EC0E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94" y="1111827"/>
            <a:ext cx="28179698" cy="18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151878152">
            <a:extLst>
              <a:ext uri="{FF2B5EF4-FFF2-40B4-BE49-F238E27FC236}">
                <a16:creationId xmlns:a16="http://schemas.microsoft.com/office/drawing/2014/main" id="{F6353265-DCDA-4125-AE38-4ABF6694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94" y="1509083"/>
            <a:ext cx="7171982" cy="41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3595B6-8B2E-44E5-B915-C7AE17A6E043}"/>
              </a:ext>
            </a:extLst>
          </p:cNvPr>
          <p:cNvSpPr txBox="1"/>
          <p:nvPr/>
        </p:nvSpPr>
        <p:spPr>
          <a:xfrm>
            <a:off x="455948" y="6041795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A: May I take your order?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763FF9-E265-4B42-BC23-94E4EABD7503}"/>
              </a:ext>
            </a:extLst>
          </p:cNvPr>
          <p:cNvSpPr txBox="1"/>
          <p:nvPr/>
        </p:nvSpPr>
        <p:spPr>
          <a:xfrm>
            <a:off x="6476014" y="6041795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B: I’d like a fruit salad. </a:t>
            </a: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739E0975-CBB7-4D85-AC13-2A472D0E30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9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9"/>
    </mc:Choice>
    <mc:Fallback xmlns="">
      <p:transition spd="slow" advTm="1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Point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34E95-10C2-42BF-906E-2EF4A7326E0E}"/>
              </a:ext>
            </a:extLst>
          </p:cNvPr>
          <p:cNvSpPr txBox="1"/>
          <p:nvPr/>
        </p:nvSpPr>
        <p:spPr>
          <a:xfrm>
            <a:off x="455948" y="6041795"/>
            <a:ext cx="4993338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A: What’s </a:t>
            </a:r>
            <a:r>
              <a:rPr lang="en-US" altLang="ko-KR" sz="2800" b="1" i="1" dirty="0" err="1">
                <a:solidFill>
                  <a:schemeClr val="bg1"/>
                </a:solidFill>
              </a:rPr>
              <a:t>Gimchi-jeon</a:t>
            </a:r>
            <a:r>
              <a:rPr lang="en-US" altLang="ko-KR" sz="2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936DD-EAC3-47AC-9DFF-34A957298CD4}"/>
              </a:ext>
            </a:extLst>
          </p:cNvPr>
          <p:cNvSpPr txBox="1"/>
          <p:nvPr/>
        </p:nvSpPr>
        <p:spPr>
          <a:xfrm>
            <a:off x="6476014" y="6041795"/>
            <a:ext cx="499333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B: It’s a </a:t>
            </a:r>
            <a:r>
              <a:rPr lang="en-US" altLang="ko-KR" sz="2800" b="1" i="1" dirty="0" err="1">
                <a:solidFill>
                  <a:schemeClr val="bg1"/>
                </a:solidFill>
              </a:rPr>
              <a:t>Gimchi</a:t>
            </a:r>
            <a:r>
              <a:rPr lang="en-US" altLang="ko-KR" sz="2800" b="1" dirty="0">
                <a:solidFill>
                  <a:schemeClr val="bg1"/>
                </a:solidFill>
              </a:rPr>
              <a:t> pancake.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05543D2-1C3D-40B0-956F-FCE158B12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205" y="1079653"/>
            <a:ext cx="47525360" cy="231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1" name="_x97499168">
            <a:extLst>
              <a:ext uri="{FF2B5EF4-FFF2-40B4-BE49-F238E27FC236}">
                <a16:creationId xmlns:a16="http://schemas.microsoft.com/office/drawing/2014/main" id="{F99D319F-4A5B-4638-960A-216DEFF8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05" y="1536854"/>
            <a:ext cx="7552386" cy="416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2AEA9B90-5E70-49C8-9FB3-41382D49DD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6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8"/>
    </mc:Choice>
    <mc:Fallback xmlns="">
      <p:transition spd="slow" advTm="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FAD9C5C-9BEE-4799-B676-2B683CD2852D}"/>
              </a:ext>
            </a:extLst>
          </p:cNvPr>
          <p:cNvGrpSpPr/>
          <p:nvPr/>
        </p:nvGrpSpPr>
        <p:grpSpPr>
          <a:xfrm>
            <a:off x="438416" y="5518300"/>
            <a:ext cx="9355578" cy="1000383"/>
            <a:chOff x="669164" y="1288749"/>
            <a:chExt cx="5567313" cy="113214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51AA6756-3EF6-486D-BD0F-6D613A7EDDBF}"/>
                </a:ext>
              </a:extLst>
            </p:cNvPr>
            <p:cNvSpPr/>
            <p:nvPr/>
          </p:nvSpPr>
          <p:spPr>
            <a:xfrm>
              <a:off x="669164" y="1288749"/>
              <a:ext cx="5567313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</a:t>
              </a:r>
              <a:r>
                <a:rPr lang="en-US" altLang="ko-KR" sz="4400" b="1" dirty="0">
                  <a:solidFill>
                    <a:srgbClr val="FFFF0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Okay. I’d like </a:t>
              </a:r>
              <a:r>
                <a:rPr lang="en-US" altLang="ko-KR" sz="4400" b="1" i="1" dirty="0">
                  <a:solidFill>
                    <a:srgbClr val="FFFF0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Bulgogi</a:t>
              </a:r>
              <a:r>
                <a:rPr lang="en-US" altLang="ko-KR" sz="4400" b="1" dirty="0">
                  <a:solidFill>
                    <a:srgbClr val="FFFF0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.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439CA5E7-D2CF-48BC-8F91-56DD618A5E9C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E8F68A72-A37A-4D10-89D0-3F5B11DA7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983" y="1095374"/>
            <a:ext cx="4874017" cy="3657379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F87C9D-AA8C-40F4-B835-93DCC3394928}"/>
              </a:ext>
            </a:extLst>
          </p:cNvPr>
          <p:cNvGrpSpPr/>
          <p:nvPr/>
        </p:nvGrpSpPr>
        <p:grpSpPr>
          <a:xfrm>
            <a:off x="452933" y="1634062"/>
            <a:ext cx="7341091" cy="1000383"/>
            <a:chOff x="669164" y="1288749"/>
            <a:chExt cx="5567313" cy="1132140"/>
          </a:xfrm>
          <a:solidFill>
            <a:srgbClr val="FFC000"/>
          </a:solidFill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7F38DD97-A1D4-4FAE-A983-1D81F562C698}"/>
                </a:ext>
              </a:extLst>
            </p:cNvPr>
            <p:cNvSpPr/>
            <p:nvPr/>
          </p:nvSpPr>
          <p:spPr>
            <a:xfrm>
              <a:off x="669164" y="1288749"/>
              <a:ext cx="5567313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May  I</a:t>
              </a:r>
              <a:r>
                <a:rPr lang="ko-KR" altLang="en-US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en-US" altLang="ko-KR" sz="44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take your order? 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4FF3EF2-63D1-4191-9EBC-9BCE140B041F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98373A58-A4F9-4AF0-A371-F1DC21174117}"/>
              </a:ext>
            </a:extLst>
          </p:cNvPr>
          <p:cNvSpPr/>
          <p:nvPr/>
        </p:nvSpPr>
        <p:spPr>
          <a:xfrm>
            <a:off x="438415" y="4223554"/>
            <a:ext cx="9355579" cy="1000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  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It’s a </a:t>
            </a:r>
            <a:r>
              <a:rPr lang="en-US" altLang="ko-KR" sz="4400" b="1" i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Korean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beef dish.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7648E28-33D3-4B5A-8845-6FDB5D6AFD4B}"/>
              </a:ext>
            </a:extLst>
          </p:cNvPr>
          <p:cNvSpPr/>
          <p:nvPr/>
        </p:nvSpPr>
        <p:spPr>
          <a:xfrm>
            <a:off x="452933" y="2928808"/>
            <a:ext cx="7341091" cy="10003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   </a:t>
            </a:r>
            <a:r>
              <a:rPr lang="en-US" altLang="ko-KR" sz="44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What’s </a:t>
            </a:r>
            <a:r>
              <a:rPr lang="en-US" altLang="ko-KR" sz="4400" b="1" i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Bulgogi</a:t>
            </a:r>
            <a:r>
              <a:rPr lang="en-US" altLang="ko-KR" sz="4400" b="1" dirty="0">
                <a:solidFill>
                  <a:srgbClr val="FFFF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FFFF0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CD8B1DD6-F022-4B1A-A402-765D572A87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8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37"/>
    </mc:Choice>
    <mc:Fallback>
      <p:transition spd="slow" advTm="1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</a:t>
              </a:r>
              <a:r>
                <a:rPr lang="en-US" altLang="ko-KR" sz="3200" b="1" dirty="0"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rPr>
                <a:t>  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Real Talk </a:t>
              </a: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두 번 더 듣기</a:t>
              </a:r>
              <a:endParaRPr lang="en-US" altLang="ko-KR" sz="25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D04FAA5-9D76-485A-AE90-BC1C439ECF34}"/>
                </a:ext>
              </a:extLst>
            </p:cNvPr>
            <p:cNvSpPr/>
            <p:nvPr/>
          </p:nvSpPr>
          <p:spPr>
            <a:xfrm>
              <a:off x="1420539" y="4463731"/>
              <a:ext cx="7348992" cy="5920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77 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쪽 음식 </a:t>
              </a:r>
              <a:r>
                <a:rPr lang="ko-KR" altLang="en-US" sz="3200" b="1" kern="0" spc="-150" dirty="0" err="1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주문표</a:t>
              </a:r>
              <a:r>
                <a:rPr lang="ko-KR" altLang="en-US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완성하기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4774A590-2CB6-4A6A-8A6E-B6F8D07702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8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8"/>
    </mc:Choice>
    <mc:Fallback xmlns="">
      <p:transition spd="slow" advTm="1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3118" y="259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124560"/>
            <a:ext cx="1084691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음식 설명을 요청하고 이에 답하는 말하기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672263" y="2045698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음식을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주문하는 말하기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FFA70D72-44A5-4115-97DC-1A8B091AC7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7"/>
    </mc:Choice>
    <mc:Fallback xmlns="">
      <p:transition spd="slow" advTm="14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66A0F52-AD69-4A3A-9071-D7869CC6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8" y="-3990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51879352">
            <a:extLst>
              <a:ext uri="{FF2B5EF4-FFF2-40B4-BE49-F238E27FC236}">
                <a16:creationId xmlns:a16="http://schemas.microsoft.com/office/drawing/2014/main" id="{A9D19E9E-8B6D-45D7-95F5-0F3291B2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" y="0"/>
            <a:ext cx="121395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F3834E3-BCEB-4681-B8C2-00ECEB6AE337}"/>
              </a:ext>
            </a:extLst>
          </p:cNvPr>
          <p:cNvSpPr/>
          <p:nvPr/>
        </p:nvSpPr>
        <p:spPr>
          <a:xfrm>
            <a:off x="0" y="875687"/>
            <a:ext cx="1608463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91F8FEF-350E-4B72-A50E-9EDCE3DA4170}"/>
              </a:ext>
            </a:extLst>
          </p:cNvPr>
          <p:cNvSpPr/>
          <p:nvPr/>
        </p:nvSpPr>
        <p:spPr>
          <a:xfrm>
            <a:off x="804231" y="2628562"/>
            <a:ext cx="1608463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B1381E5-2D8F-48FF-910D-4C2F78E00F8D}"/>
              </a:ext>
            </a:extLst>
          </p:cNvPr>
          <p:cNvSpPr/>
          <p:nvPr/>
        </p:nvSpPr>
        <p:spPr>
          <a:xfrm>
            <a:off x="6608284" y="265290"/>
            <a:ext cx="1632333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3896053-1A2E-419F-993D-AD940695AC96}"/>
              </a:ext>
            </a:extLst>
          </p:cNvPr>
          <p:cNvSpPr/>
          <p:nvPr/>
        </p:nvSpPr>
        <p:spPr>
          <a:xfrm>
            <a:off x="7424450" y="5793921"/>
            <a:ext cx="1632333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D3A76630-E65C-46FC-B648-99102D526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5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7"/>
    </mc:Choice>
    <mc:Fallback xmlns="">
      <p:transition spd="slow" advTm="1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Take a Guess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097" name="_x151876952">
            <a:extLst>
              <a:ext uri="{FF2B5EF4-FFF2-40B4-BE49-F238E27FC236}">
                <a16:creationId xmlns:a16="http://schemas.microsoft.com/office/drawing/2014/main" id="{86144808-25E5-421F-A5AB-12F2BA9C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73" y="1047750"/>
            <a:ext cx="6746053" cy="478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id="{4466F31D-82CF-45C7-A929-874052B738BC}"/>
              </a:ext>
            </a:extLst>
          </p:cNvPr>
          <p:cNvSpPr/>
          <p:nvPr/>
        </p:nvSpPr>
        <p:spPr>
          <a:xfrm>
            <a:off x="5199961" y="1685580"/>
            <a:ext cx="1972020" cy="174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70E62FF4-F078-44BE-9D37-A3EA8AF44C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3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8"/>
    </mc:Choice>
    <mc:Fallback xmlns="">
      <p:transition spd="slow" advTm="1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2" name="L5_real1_자막없음">
            <a:hlinkClick r:id="" action="ppaction://media"/>
            <a:extLst>
              <a:ext uri="{FF2B5EF4-FFF2-40B4-BE49-F238E27FC236}">
                <a16:creationId xmlns:a16="http://schemas.microsoft.com/office/drawing/2014/main" id="{E78D7520-A327-41B9-AC5C-AA7E257F22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4465" y="1303930"/>
            <a:ext cx="8023069" cy="4512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21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5"/>
    </mc:Choice>
    <mc:Fallback>
      <p:transition spd="slow" advTm="2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24" objId="2"/>
        <p14:triggerEvt type="onClick" time="824" objId="2"/>
        <p14:stopEvt time="2479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After Listening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097" name="_x151876952">
            <a:extLst>
              <a:ext uri="{FF2B5EF4-FFF2-40B4-BE49-F238E27FC236}">
                <a16:creationId xmlns:a16="http://schemas.microsoft.com/office/drawing/2014/main" id="{86144808-25E5-421F-A5AB-12F2BA9C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73" y="1047750"/>
            <a:ext cx="6746053" cy="478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AA68CFAC-D4D8-4F4A-8ECF-5EDE61D5F0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7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0"/>
    </mc:Choice>
    <mc:Fallback xmlns="">
      <p:transition spd="slow" advTm="2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E1AA433-5140-43D6-AE2C-41266923E3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48309" cy="1047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Real Talk 1</a:t>
            </a:r>
          </a:p>
          <a:p>
            <a:pPr algn="ctr"/>
            <a:r>
              <a:rPr lang="en-US" altLang="ko-KR" sz="2400" b="1" dirty="0">
                <a:solidFill>
                  <a:srgbClr val="FFFF00"/>
                </a:solidFill>
              </a:rPr>
              <a:t>Let’s Listen Again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L5_real1_자막있음">
            <a:hlinkClick r:id="" action="ppaction://media"/>
            <a:extLst>
              <a:ext uri="{FF2B5EF4-FFF2-40B4-BE49-F238E27FC236}">
                <a16:creationId xmlns:a16="http://schemas.microsoft.com/office/drawing/2014/main" id="{E44B7BDA-5AEB-417D-95B6-EC12CFF1DE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228" y="1381048"/>
            <a:ext cx="8016340" cy="4509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85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2"/>
    </mc:Choice>
    <mc:Fallback>
      <p:transition spd="slow" advTm="2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80" objId="4"/>
        <p14:triggerEvt type="onClick" time="881" objId="4"/>
        <p14:stopEvt time="24858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8|2.3|2.3|2.5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4|4.1|4.1|4.4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9|14.5|4.7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|6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4.7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.5|3|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4|13.3|5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.5|2.7|2.5|2.2|2.5|2.7|2.5|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.8|5|7.4|4.8|11|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0.4|11.7|9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0.7|9.6|11.5|1.7|2.2|10.7|3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0.4|11.7|9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9.4|24.6|5.6|14.6|8|47.9|2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5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|1.4|2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|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527</Words>
  <Application>Microsoft Office PowerPoint</Application>
  <PresentationFormat>와이드스크린</PresentationFormat>
  <Paragraphs>132</Paragraphs>
  <Slides>34</Slides>
  <Notes>0</Notes>
  <HiddenSlides>0</HiddenSlides>
  <MMClips>37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34</vt:i4>
      </vt:variant>
    </vt:vector>
  </HeadingPairs>
  <TitlesOfParts>
    <vt:vector size="51" baseType="lpstr">
      <vt:lpstr>1훈막대연필 R</vt:lpstr>
      <vt:lpstr>Arial Unicode MS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함초롬바탕</vt:lpstr>
      <vt:lpstr>Arial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Administrator</cp:lastModifiedBy>
  <cp:revision>203</cp:revision>
  <dcterms:created xsi:type="dcterms:W3CDTF">2020-04-20T04:33:30Z</dcterms:created>
  <dcterms:modified xsi:type="dcterms:W3CDTF">2020-06-17T07:28:43Z</dcterms:modified>
</cp:coreProperties>
</file>