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omments/comment1.xml" ContentType="application/vnd.openxmlformats-officedocument.presentationml.comment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comments/comment2.xml" ContentType="application/vnd.openxmlformats-officedocument.presentationml.comments+xml"/>
  <Override PartName="/ppt/tags/tag32.xml" ContentType="application/vnd.openxmlformats-officedocument.presentationml.tags+xml"/>
  <Override PartName="/ppt/comments/comment3.xml" ContentType="application/vnd.openxmlformats-officedocument.presentationml.comment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comments/comment4.xml" ContentType="application/vnd.openxmlformats-officedocument.presentationml.comment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  <p:sldMasterId id="2147483708" r:id="rId2"/>
  </p:sldMasterIdLst>
  <p:sldIdLst>
    <p:sldId id="293" r:id="rId3"/>
    <p:sldId id="325" r:id="rId4"/>
    <p:sldId id="483" r:id="rId5"/>
    <p:sldId id="517" r:id="rId6"/>
    <p:sldId id="327" r:id="rId7"/>
    <p:sldId id="328" r:id="rId8"/>
    <p:sldId id="484" r:id="rId9"/>
    <p:sldId id="485" r:id="rId10"/>
    <p:sldId id="486" r:id="rId11"/>
    <p:sldId id="487" r:id="rId12"/>
    <p:sldId id="488" r:id="rId13"/>
    <p:sldId id="489" r:id="rId14"/>
    <p:sldId id="496" r:id="rId15"/>
    <p:sldId id="497" r:id="rId16"/>
    <p:sldId id="498" r:id="rId17"/>
    <p:sldId id="499" r:id="rId18"/>
    <p:sldId id="500" r:id="rId19"/>
    <p:sldId id="493" r:id="rId20"/>
    <p:sldId id="501" r:id="rId21"/>
    <p:sldId id="505" r:id="rId22"/>
    <p:sldId id="502" r:id="rId23"/>
    <p:sldId id="506" r:id="rId24"/>
    <p:sldId id="507" r:id="rId25"/>
    <p:sldId id="503" r:id="rId26"/>
    <p:sldId id="504" r:id="rId27"/>
    <p:sldId id="508" r:id="rId28"/>
    <p:sldId id="511" r:id="rId29"/>
    <p:sldId id="509" r:id="rId30"/>
    <p:sldId id="512" r:id="rId31"/>
    <p:sldId id="341" r:id="rId32"/>
    <p:sldId id="455" r:id="rId33"/>
    <p:sldId id="513" r:id="rId34"/>
    <p:sldId id="514" r:id="rId35"/>
    <p:sldId id="515" r:id="rId36"/>
    <p:sldId id="516" r:id="rId37"/>
    <p:sldId id="518" r:id="rId38"/>
    <p:sldId id="340" r:id="rId39"/>
    <p:sldId id="27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 soonai" initials="hs" lastIdx="1" clrIdx="0">
    <p:extLst/>
  </p:cmAuthor>
  <p:cmAuthor id="2" name="Windows 사용자" initials="W사" lastIdx="1" clrIdx="1">
    <p:extLst/>
  </p:cmAuthor>
  <p:cmAuthor id="3" name="소연 안" initials="소안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D"/>
    <a:srgbClr val="FFFFCC"/>
    <a:srgbClr val="006600"/>
    <a:srgbClr val="FFFFFF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0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246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01T10:34:38.811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01T10:34:38.811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01T10:34:38.811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01T10:34:38.811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937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577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720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5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8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959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484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4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5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3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376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6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55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673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7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0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60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91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AE40D-692D-4B2B-8972-8790E244B8B8}" type="datetimeFigureOut">
              <a:rPr lang="ko-KR" altLang="en-US" smtClean="0"/>
              <a:t>2020-07-02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94EFB-060F-48D4-9350-7590B25B8B5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0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audio" Target="../media/media1.mp3"/><Relationship Id="rId7" Type="http://schemas.openxmlformats.org/officeDocument/2006/relationships/audio" Target="../media/media3.m4a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microsoft.com/office/2007/relationships/media" Target="../media/media3.m4a"/><Relationship Id="rId5" Type="http://schemas.openxmlformats.org/officeDocument/2006/relationships/audio" Target="../media/media2.mp3"/><Relationship Id="rId10" Type="http://schemas.openxmlformats.org/officeDocument/2006/relationships/image" Target="../media/image2.png"/><Relationship Id="rId4" Type="http://schemas.microsoft.com/office/2007/relationships/media" Target="../media/media2.mp3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15.png"/><Relationship Id="rId2" Type="http://schemas.microsoft.com/office/2007/relationships/media" Target="../media/media12.mp3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15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p3"/><Relationship Id="rId7" Type="http://schemas.openxmlformats.org/officeDocument/2006/relationships/image" Target="../media/image1.png"/><Relationship Id="rId2" Type="http://schemas.microsoft.com/office/2007/relationships/media" Target="../media/media15.mp3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6.m4a"/><Relationship Id="rId7" Type="http://schemas.openxmlformats.org/officeDocument/2006/relationships/image" Target="../media/image16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p3"/><Relationship Id="rId7" Type="http://schemas.openxmlformats.org/officeDocument/2006/relationships/image" Target="../media/image1.png"/><Relationship Id="rId2" Type="http://schemas.microsoft.com/office/2007/relationships/media" Target="../media/media18.mp3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17.png"/><Relationship Id="rId2" Type="http://schemas.microsoft.com/office/2007/relationships/media" Target="../media/media19.m4a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hyperlink" Target="http://www.tsherpa.co.kr/total_member/customer/notice.aspx?mode=v&amp;pr=0,0,,0,T&amp;ano=96933&amp;brdid=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p3"/><Relationship Id="rId2" Type="http://schemas.microsoft.com/office/2007/relationships/media" Target="../media/media22.mp3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p3"/><Relationship Id="rId2" Type="http://schemas.microsoft.com/office/2007/relationships/media" Target="../media/media24.mp3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2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1.png"/><Relationship Id="rId2" Type="http://schemas.microsoft.com/office/2007/relationships/media" Target="../media/media27.m4a"/><Relationship Id="rId1" Type="http://schemas.openxmlformats.org/officeDocument/2006/relationships/tags" Target="../tags/tag24.xml"/><Relationship Id="rId6" Type="http://schemas.openxmlformats.org/officeDocument/2006/relationships/image" Target="../media/image22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1.png"/><Relationship Id="rId2" Type="http://schemas.microsoft.com/office/2007/relationships/media" Target="../media/media29.m4a"/><Relationship Id="rId1" Type="http://schemas.openxmlformats.org/officeDocument/2006/relationships/tags" Target="../tags/tag26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7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8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audio" Target="../media/media31.m4a"/><Relationship Id="rId7" Type="http://schemas.openxmlformats.org/officeDocument/2006/relationships/image" Target="../media/image1.png"/><Relationship Id="rId2" Type="http://schemas.microsoft.com/office/2007/relationships/media" Target="../media/media31.m4a"/><Relationship Id="rId1" Type="http://schemas.openxmlformats.org/officeDocument/2006/relationships/tags" Target="../tags/tag29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2.mp4"/><Relationship Id="rId2" Type="http://schemas.microsoft.com/office/2007/relationships/media" Target="../media/media32.mp4"/><Relationship Id="rId1" Type="http://schemas.openxmlformats.org/officeDocument/2006/relationships/tags" Target="../tags/tag30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1.xml"/><Relationship Id="rId6" Type="http://schemas.openxmlformats.org/officeDocument/2006/relationships/comments" Target="../comments/comment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2.xml"/><Relationship Id="rId6" Type="http://schemas.openxmlformats.org/officeDocument/2006/relationships/comments" Target="../comments/comment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35.mp4"/><Relationship Id="rId7" Type="http://schemas.openxmlformats.org/officeDocument/2006/relationships/image" Target="../media/image28.png"/><Relationship Id="rId2" Type="http://schemas.microsoft.com/office/2007/relationships/media" Target="../media/media35.mp4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36.m4a"/><Relationship Id="rId4" Type="http://schemas.microsoft.com/office/2007/relationships/media" Target="../media/media36.m4a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video" Target="../media/media37.mp4"/><Relationship Id="rId7" Type="http://schemas.openxmlformats.org/officeDocument/2006/relationships/image" Target="../media/image29.png"/><Relationship Id="rId2" Type="http://schemas.microsoft.com/office/2007/relationships/media" Target="../media/media37.mp4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38.m4a"/><Relationship Id="rId4" Type="http://schemas.microsoft.com/office/2007/relationships/media" Target="../media/media38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35.xml"/><Relationship Id="rId6" Type="http://schemas.openxmlformats.org/officeDocument/2006/relationships/comments" Target="../comments/comment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3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8" name="[초등5]영어(함)_Song MR_5단원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293600" cy="698137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985" y="192961"/>
            <a:ext cx="4955389" cy="6472078"/>
          </a:xfrm>
          <a:prstGeom prst="rect">
            <a:avLst/>
          </a:prstGeom>
        </p:spPr>
      </p:pic>
      <p:sp>
        <p:nvSpPr>
          <p:cNvPr id="10" name="AutoShape 25"/>
          <p:cNvSpPr>
            <a:spLocks noChangeArrowheads="1"/>
          </p:cNvSpPr>
          <p:nvPr/>
        </p:nvSpPr>
        <p:spPr bwMode="auto">
          <a:xfrm>
            <a:off x="6146800" y="2129514"/>
            <a:ext cx="5832475" cy="23050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ko-KR" sz="2400" b="1" dirty="0">
                <a:solidFill>
                  <a:srgbClr val="FF0000"/>
                </a:solidFill>
              </a:rPr>
              <a:t>Lesson 5   </a:t>
            </a:r>
            <a:r>
              <a:rPr lang="en-US" altLang="ko-KR" sz="3200" b="1" dirty="0">
                <a:solidFill>
                  <a:srgbClr val="0070C0"/>
                </a:solidFill>
              </a:rPr>
              <a:t>I’d</a:t>
            </a:r>
            <a:r>
              <a:rPr lang="ko-KR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ko-KR" sz="3200" b="1" dirty="0">
                <a:solidFill>
                  <a:srgbClr val="0070C0"/>
                </a:solidFill>
              </a:rPr>
              <a:t>Like</a:t>
            </a:r>
            <a:r>
              <a:rPr lang="ko-KR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ko-KR" sz="3200" b="1" dirty="0">
                <a:solidFill>
                  <a:srgbClr val="0070C0"/>
                </a:solidFill>
              </a:rPr>
              <a:t>Fried Rice</a:t>
            </a:r>
          </a:p>
          <a:p>
            <a:pPr eaLnBrk="1" hangingPunct="1"/>
            <a:endParaRPr lang="en-US" altLang="ko-KR" sz="2000" dirty="0">
              <a:solidFill>
                <a:srgbClr val="0070C0"/>
              </a:solidFill>
            </a:endParaRPr>
          </a:p>
          <a:p>
            <a:pPr algn="ctr" eaLnBrk="1" hangingPunct="1"/>
            <a:r>
              <a:rPr lang="en-US" altLang="ko-KR" sz="4000" b="1" dirty="0"/>
              <a:t>   </a:t>
            </a:r>
            <a:r>
              <a:rPr lang="en-US" altLang="ko-KR" sz="2800" b="1" dirty="0"/>
              <a:t>6th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Period</a:t>
            </a:r>
            <a:r>
              <a:rPr lang="ko-KR" altLang="en-US" sz="2800" b="1" dirty="0"/>
              <a:t> </a:t>
            </a:r>
            <a:r>
              <a:rPr lang="en-US" altLang="ko-KR" sz="2800" b="1" dirty="0"/>
              <a:t>(84~85)</a:t>
            </a:r>
            <a:endParaRPr lang="en-US" altLang="ko-KR" sz="4000" b="1" dirty="0">
              <a:solidFill>
                <a:srgbClr val="0070C0"/>
              </a:solidFill>
            </a:endParaRPr>
          </a:p>
          <a:p>
            <a:pPr eaLnBrk="1" hangingPunct="1"/>
            <a:endParaRPr lang="en-US" altLang="ko-KR" sz="3200" dirty="0">
              <a:solidFill>
                <a:schemeClr val="accent1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pic>
        <p:nvPicPr>
          <p:cNvPr id="3" name="5단원 노래 자른 것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194831"/>
            <a:ext cx="609600" cy="609600"/>
          </a:xfrm>
          <a:prstGeom prst="rect">
            <a:avLst/>
          </a:prstGeom>
        </p:spPr>
      </p:pic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xmlns="" id="{D56CEB3D-ECC3-4CD4-8825-FB22B724ABA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81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2"/>
    </mc:Choice>
    <mc:Fallback xmlns="">
      <p:transition spd="slow" advTm="24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7273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L5-5-6my work1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3516" y="1925370"/>
            <a:ext cx="609600" cy="6096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8" y="1403287"/>
            <a:ext cx="8782084" cy="520243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8635" y="1921595"/>
            <a:ext cx="772694" cy="613375"/>
          </a:xfrm>
          <a:prstGeom prst="rect">
            <a:avLst/>
          </a:prstGeom>
        </p:spPr>
      </p:pic>
      <p:sp>
        <p:nvSpPr>
          <p:cNvPr id="10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  1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72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7"/>
    </mc:Choice>
    <mc:Fallback xmlns="">
      <p:transition spd="slow" advTm="1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3" objId="3"/>
        <p14:stopEvt time="7646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8" y="1403287"/>
            <a:ext cx="8782084" cy="520243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8635" y="1921595"/>
            <a:ext cx="772694" cy="613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9138529" y="5399979"/>
            <a:ext cx="73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1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</a:t>
            </a:r>
            <a:r>
              <a:rPr lang="en-US" altLang="ko-KR" sz="5400" b="1" dirty="0" smtClean="0">
                <a:solidFill>
                  <a:schemeClr val="bg1"/>
                </a:solidFill>
              </a:rPr>
              <a:t>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xmlns="" id="{7755DF8D-B99A-47D9-A54A-BAED06A708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4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09"/>
    </mc:Choice>
    <mc:Fallback xmlns="">
      <p:transition spd="slow" advTm="2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8" y="1403287"/>
            <a:ext cx="8782084" cy="5202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0855" y="1920181"/>
            <a:ext cx="732480" cy="641949"/>
          </a:xfrm>
          <a:prstGeom prst="rect">
            <a:avLst/>
          </a:prstGeom>
        </p:spPr>
      </p:pic>
      <p:sp>
        <p:nvSpPr>
          <p:cNvPr id="10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xmlns="" id="{7DF231F3-55D5-4DE3-9864-78C8020081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2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3"/>
    </mc:Choice>
    <mc:Fallback xmlns="">
      <p:transition spd="slow" advTm="13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8" y="1403287"/>
            <a:ext cx="8782084" cy="5202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0855" y="1920181"/>
            <a:ext cx="732480" cy="641949"/>
          </a:xfrm>
          <a:prstGeom prst="rect">
            <a:avLst/>
          </a:prstGeom>
        </p:spPr>
      </p:pic>
      <p:pic>
        <p:nvPicPr>
          <p:cNvPr id="5" name="L5-5-6my work1-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1623" y="1992955"/>
            <a:ext cx="496400" cy="496400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8"/>
    </mc:Choice>
    <mc:Fallback xmlns="">
      <p:transition spd="slow" advTm="1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72" objId="5"/>
        <p14:stopEvt time="10722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8" y="1403287"/>
            <a:ext cx="8782084" cy="520243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0855" y="1920181"/>
            <a:ext cx="732480" cy="6419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5141313" y="5399979"/>
            <a:ext cx="73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2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xmlns="" id="{60EBBB57-F23D-435E-9773-0F9B493ED2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7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4"/>
    </mc:Choice>
    <mc:Fallback xmlns="">
      <p:transition spd="slow" advTm="21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8" y="1403287"/>
            <a:ext cx="8782084" cy="520243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8944" y="1910192"/>
            <a:ext cx="698177" cy="706294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xmlns="" id="{70C68267-5F51-4D9B-AF04-77BA24BE74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8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2"/>
    </mc:Choice>
    <mc:Fallback xmlns="">
      <p:transition spd="slow" advTm="1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8" y="1403287"/>
            <a:ext cx="8782084" cy="520243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8944" y="1910192"/>
            <a:ext cx="698177" cy="706294"/>
          </a:xfrm>
          <a:prstGeom prst="rect">
            <a:avLst/>
          </a:prstGeom>
        </p:spPr>
      </p:pic>
      <p:pic>
        <p:nvPicPr>
          <p:cNvPr id="3" name="L5-5-6my wprk1-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4462" y="2010611"/>
            <a:ext cx="505455" cy="505455"/>
          </a:xfrm>
          <a:prstGeom prst="rect">
            <a:avLst/>
          </a:prstGeom>
        </p:spPr>
      </p:pic>
      <p:sp>
        <p:nvSpPr>
          <p:cNvPr id="7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2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3"/>
    </mc:Choice>
    <mc:Fallback xmlns="">
      <p:transition spd="slow" advTm="12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029" objId="3"/>
        <p14:stopEvt time="10063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8" y="1403287"/>
            <a:ext cx="8782084" cy="520243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8944" y="1910192"/>
            <a:ext cx="698177" cy="706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7323198" y="3408216"/>
            <a:ext cx="73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3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xmlns="" id="{C79562CD-E105-433C-9E2C-2CD36D191D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7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9"/>
    </mc:Choice>
    <mc:Fallback xmlns="">
      <p:transition spd="slow" advTm="21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_x366071848" descr="EMB0000235802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05" y="1453081"/>
            <a:ext cx="8615421" cy="482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xmlns="" id="{D8C53F22-122C-4A68-8B70-FB9D0EF2F1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6"/>
    </mc:Choice>
    <mc:Fallback xmlns="">
      <p:transition spd="slow" advTm="1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191" y="1605365"/>
            <a:ext cx="6785215" cy="4614365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xmlns="" id="{C64FCBA4-3BB7-4712-8C4D-09E8360E3290}"/>
              </a:ext>
            </a:extLst>
          </p:cNvPr>
          <p:cNvSpPr/>
          <p:nvPr/>
        </p:nvSpPr>
        <p:spPr>
          <a:xfrm>
            <a:off x="4302867" y="2165416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xmlns="" id="{C64FCBA4-3BB7-4712-8C4D-09E8360E3290}"/>
              </a:ext>
            </a:extLst>
          </p:cNvPr>
          <p:cNvSpPr/>
          <p:nvPr/>
        </p:nvSpPr>
        <p:spPr>
          <a:xfrm>
            <a:off x="6029970" y="2658954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xmlns="" id="{6ACF7734-ABC2-4D9E-B987-4C0000BEB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4"/>
    </mc:Choice>
    <mc:Fallback xmlns="">
      <p:transition spd="slow" advTm="4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xmlns="" id="{445E210D-B4C4-45DC-B0E6-FE9A8AA7A5DA}"/>
              </a:ext>
            </a:extLst>
          </p:cNvPr>
          <p:cNvGraphicFramePr>
            <a:graphicFrameLocks noGrp="1"/>
          </p:cNvGraphicFramePr>
          <p:nvPr/>
        </p:nvGraphicFramePr>
        <p:xfrm>
          <a:off x="261745" y="1079693"/>
          <a:ext cx="2630659" cy="3873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xmlns="" val="1796023225"/>
                    </a:ext>
                  </a:extLst>
                </a:gridCol>
              </a:tblGrid>
              <a:tr h="20633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1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8334323"/>
                  </a:ext>
                </a:extLst>
              </a:tr>
              <a:tr h="50187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>
                          <a:solidFill>
                            <a:schemeClr val="tx1"/>
                          </a:solidFill>
                        </a:rPr>
                        <a:t>T-</a:t>
                      </a:r>
                      <a:r>
                        <a:rPr lang="en-US" altLang="ko-KR" sz="1800" b="1" dirty="0" err="1">
                          <a:solidFill>
                            <a:schemeClr val="tx1"/>
                          </a:solidFill>
                        </a:rPr>
                        <a:t>sherpa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에 접속합니다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7369939"/>
                  </a:ext>
                </a:extLst>
              </a:tr>
              <a:tr h="297514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1" hangingPunct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altLang="ko-KR" sz="1800" b="0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800080"/>
                          </a:solidFill>
                          <a:effectLst/>
                          <a:uLnTx/>
                          <a:uFill>
                            <a:solidFill>
                              <a:srgbClr val="800080"/>
                            </a:solidFill>
                          </a:uFill>
                          <a:latin typeface="함초롬바탕" panose="02030504000101010101" pitchFamily="18" charset="-127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=""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http://www.tsherpa.co.kr/total_member/customer/notice.aspx?mode=v&amp;pr=0,0,,0,T&amp;ano=96933&amp;brdid=11</a:t>
                      </a:r>
                      <a:endParaRPr kumimoji="0" lang="en-US" altLang="ko-KR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8741786"/>
                  </a:ext>
                </a:extLst>
              </a:tr>
            </a:tbl>
          </a:graphicData>
        </a:graphic>
      </p:graphicFrame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xmlns="" id="{C91DDC6B-070C-436C-9141-4F9300785B05}"/>
              </a:ext>
            </a:extLst>
          </p:cNvPr>
          <p:cNvGraphicFramePr>
            <a:graphicFrameLocks noGrp="1"/>
          </p:cNvGraphicFramePr>
          <p:nvPr/>
        </p:nvGraphicFramePr>
        <p:xfrm>
          <a:off x="3146269" y="1079693"/>
          <a:ext cx="2630659" cy="395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xmlns="" val="17960232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2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8334323"/>
                  </a:ext>
                </a:extLst>
              </a:tr>
              <a:tr h="52003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800" b="1" dirty="0">
                          <a:solidFill>
                            <a:schemeClr val="tx1"/>
                          </a:solidFill>
                        </a:rPr>
                        <a:t>초기 화면이 뜹니다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7369939"/>
                  </a:ext>
                </a:extLst>
              </a:tr>
              <a:tr h="303862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8741786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xmlns="" id="{A1016F34-7714-4785-8D19-18E395144C65}"/>
              </a:ext>
            </a:extLst>
          </p:cNvPr>
          <p:cNvGraphicFramePr>
            <a:graphicFrameLocks noGrp="1"/>
          </p:cNvGraphicFramePr>
          <p:nvPr/>
        </p:nvGraphicFramePr>
        <p:xfrm>
          <a:off x="6088685" y="1095767"/>
          <a:ext cx="2630659" cy="3886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9">
                  <a:extLst>
                    <a:ext uri="{9D8B030D-6E8A-4147-A177-3AD203B41FA5}">
                      <a16:colId xmlns:a16="http://schemas.microsoft.com/office/drawing/2014/main" xmlns="" val="1796023225"/>
                    </a:ext>
                  </a:extLst>
                </a:gridCol>
              </a:tblGrid>
              <a:tr h="20333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3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8334323"/>
                  </a:ext>
                </a:extLst>
              </a:tr>
              <a:tr h="45784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/>
                        <a:t> 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아래로 내려가면서</a:t>
                      </a:r>
                      <a:endParaRPr lang="en-US" altLang="ko-KR" sz="1600" b="1" dirty="0">
                        <a:solidFill>
                          <a:schemeClr val="tx1"/>
                        </a:solidFill>
                      </a:endParaRPr>
                    </a:p>
                    <a:p>
                      <a:pPr latinLnBrk="1"/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E-book</a:t>
                      </a:r>
                      <a:r>
                        <a:rPr lang="ko-KR" altLang="en-US" sz="1600" b="1" dirty="0">
                          <a:solidFill>
                            <a:schemeClr val="tx1"/>
                          </a:solidFill>
                        </a:rPr>
                        <a:t>을 찾습니다</a:t>
                      </a:r>
                      <a:r>
                        <a:rPr lang="en-US" altLang="ko-KR" sz="16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7369939"/>
                  </a:ext>
                </a:extLst>
              </a:tr>
              <a:tr h="288095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8741786"/>
                  </a:ext>
                </a:extLst>
              </a:tr>
            </a:tbl>
          </a:graphicData>
        </a:graphic>
      </p:graphicFrame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13602BDA-0CEF-4978-BB95-F001D86435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76"/>
          <a:stretch/>
        </p:blipFill>
        <p:spPr>
          <a:xfrm>
            <a:off x="3290289" y="2196750"/>
            <a:ext cx="2315888" cy="263659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15064504-90AD-4E95-9098-B49E0B6765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19658" r="-4701" b="27692"/>
          <a:stretch/>
        </p:blipFill>
        <p:spPr>
          <a:xfrm>
            <a:off x="6189053" y="2120534"/>
            <a:ext cx="2534123" cy="2668411"/>
          </a:xfrm>
          <a:prstGeom prst="rect">
            <a:avLst/>
          </a:prstGeom>
        </p:spPr>
      </p:pic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xmlns="" id="{F3B5700D-C196-497D-A986-EDE242F875C0}"/>
              </a:ext>
            </a:extLst>
          </p:cNvPr>
          <p:cNvGraphicFramePr>
            <a:graphicFrameLocks noGrp="1"/>
          </p:cNvGraphicFramePr>
          <p:nvPr/>
        </p:nvGraphicFramePr>
        <p:xfrm>
          <a:off x="9103936" y="1104144"/>
          <a:ext cx="2636062" cy="3870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062">
                  <a:extLst>
                    <a:ext uri="{9D8B030D-6E8A-4147-A177-3AD203B41FA5}">
                      <a16:colId xmlns:a16="http://schemas.microsoft.com/office/drawing/2014/main" xmlns="" val="1796023225"/>
                    </a:ext>
                  </a:extLst>
                </a:gridCol>
              </a:tblGrid>
              <a:tr h="24822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STEP</a:t>
                      </a:r>
                      <a:r>
                        <a:rPr lang="ko-KR" altLang="en-US" sz="2000" dirty="0"/>
                        <a:t> </a:t>
                      </a:r>
                      <a:r>
                        <a:rPr lang="en-US" altLang="ko-KR" sz="2000" dirty="0"/>
                        <a:t>4 </a:t>
                      </a:r>
                      <a:endParaRPr lang="ko-KR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8334323"/>
                  </a:ext>
                </a:extLst>
              </a:tr>
              <a:tr h="47636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/>
                        <a:t>원하는 학년을 클릭합니다</a:t>
                      </a:r>
                      <a:endParaRPr lang="ko-KR" alt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7369939"/>
                  </a:ext>
                </a:extLst>
              </a:tr>
              <a:tr h="2997444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8741786"/>
                  </a:ext>
                </a:extLst>
              </a:tr>
            </a:tbl>
          </a:graphicData>
        </a:graphic>
      </p:graphicFrame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8189CEE7-8E6F-46CB-9BC0-AECCE26A5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8" b="15098"/>
          <a:stretch/>
        </p:blipFill>
        <p:spPr>
          <a:xfrm>
            <a:off x="9315309" y="2149049"/>
            <a:ext cx="2208628" cy="2731992"/>
          </a:xfrm>
          <a:prstGeom prst="rect">
            <a:avLst/>
          </a:prstGeom>
        </p:spPr>
      </p:pic>
      <p:sp>
        <p:nvSpPr>
          <p:cNvPr id="22" name="타원 21">
            <a:extLst>
              <a:ext uri="{FF2B5EF4-FFF2-40B4-BE49-F238E27FC236}">
                <a16:creationId xmlns:a16="http://schemas.microsoft.com/office/drawing/2014/main" xmlns="" id="{21437730-BEBA-4445-8609-B56DD178750F}"/>
              </a:ext>
            </a:extLst>
          </p:cNvPr>
          <p:cNvSpPr/>
          <p:nvPr/>
        </p:nvSpPr>
        <p:spPr>
          <a:xfrm>
            <a:off x="299730" y="5206318"/>
            <a:ext cx="2096087" cy="12464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애니메이션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xmlns="" id="{EB42C9A8-950C-47EF-95EC-81E632097540}"/>
              </a:ext>
            </a:extLst>
          </p:cNvPr>
          <p:cNvSpPr/>
          <p:nvPr/>
        </p:nvSpPr>
        <p:spPr>
          <a:xfrm>
            <a:off x="2619978" y="5206318"/>
            <a:ext cx="2096087" cy="12464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실생활 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동영상</a:t>
            </a: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xmlns="" id="{63748374-5059-40D2-848F-25A8FC660328}"/>
              </a:ext>
            </a:extLst>
          </p:cNvPr>
          <p:cNvSpPr/>
          <p:nvPr/>
        </p:nvSpPr>
        <p:spPr>
          <a:xfrm>
            <a:off x="4942826" y="5206318"/>
            <a:ext cx="2096087" cy="124641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노래</a:t>
            </a:r>
            <a:endParaRPr lang="en-US" altLang="ko-KR" sz="20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 err="1">
                <a:solidFill>
                  <a:prstClr val="white"/>
                </a:solidFill>
              </a:rPr>
              <a:t>찬트</a:t>
            </a:r>
            <a:r>
              <a:rPr lang="en-US" altLang="ko-KR" sz="2000" b="1" dirty="0">
                <a:solidFill>
                  <a:prstClr val="white"/>
                </a:solidFill>
              </a:rPr>
              <a:t> </a:t>
            </a:r>
            <a:r>
              <a:rPr lang="ko-KR" altLang="en-US" sz="2000" b="1" dirty="0">
                <a:solidFill>
                  <a:prstClr val="white"/>
                </a:solidFill>
              </a:rPr>
              <a:t>게임</a:t>
            </a: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xmlns="" id="{53E0F0D7-353F-4E6C-9334-5B203E7BACFC}"/>
              </a:ext>
            </a:extLst>
          </p:cNvPr>
          <p:cNvSpPr/>
          <p:nvPr/>
        </p:nvSpPr>
        <p:spPr>
          <a:xfrm>
            <a:off x="7290897" y="5224760"/>
            <a:ext cx="2096087" cy="124641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혼자서도 할 수 있어요</a:t>
            </a: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xmlns="" id="{DFFFA258-ED38-451A-9813-8B4E78E3DFBD}"/>
              </a:ext>
            </a:extLst>
          </p:cNvPr>
          <p:cNvSpPr/>
          <p:nvPr/>
        </p:nvSpPr>
        <p:spPr>
          <a:xfrm>
            <a:off x="9638968" y="5224760"/>
            <a:ext cx="2096087" cy="124641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밑줄 긋기</a:t>
            </a:r>
            <a:endParaRPr lang="en-US" altLang="ko-KR" sz="1900" b="1" dirty="0">
              <a:solidFill>
                <a:prstClr val="white"/>
              </a:solidFill>
            </a:endParaRPr>
          </a:p>
          <a:p>
            <a:pPr lvl="0" algn="ctr"/>
            <a:r>
              <a:rPr lang="ko-KR" altLang="en-US" sz="1900" b="1" dirty="0">
                <a:solidFill>
                  <a:prstClr val="white"/>
                </a:solidFill>
              </a:rPr>
              <a:t>메모하기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776213-E17A-4720-B22D-152615ABD113}"/>
              </a:ext>
            </a:extLst>
          </p:cNvPr>
          <p:cNvSpPr txBox="1"/>
          <p:nvPr/>
        </p:nvSpPr>
        <p:spPr>
          <a:xfrm>
            <a:off x="1577074" y="228777"/>
            <a:ext cx="8904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천재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(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함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) </a:t>
            </a:r>
            <a:r>
              <a:rPr lang="ko-KR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영어 교과서를 모바일에서 만나보세요</a:t>
            </a:r>
            <a:r>
              <a:rPr lang="en-US" altLang="ko-K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</a:rPr>
              <a:t>.</a:t>
            </a:r>
            <a:endParaRPr lang="ko-KR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xmlns="" id="{ED808950-B70D-46B6-BAB2-94F104519F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0"/>
    </mc:Choice>
    <mc:Fallback xmlns="">
      <p:transition spd="slow" advTm="10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191" y="1605365"/>
            <a:ext cx="6785215" cy="4614365"/>
          </a:xfrm>
          <a:prstGeom prst="rect">
            <a:avLst/>
          </a:prstGeom>
        </p:spPr>
      </p:pic>
      <p:pic>
        <p:nvPicPr>
          <p:cNvPr id="7" name="L5-5-6my work2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7101" y="20385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7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8"/>
    </mc:Choice>
    <mc:Fallback xmlns="">
      <p:transition spd="slow" advTm="8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36" objId="7"/>
        <p14:stopEvt time="7151" objId="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865" y="1471092"/>
            <a:ext cx="6765016" cy="4965922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xmlns="" id="{C64FCBA4-3BB7-4712-8C4D-09E8360E3290}"/>
              </a:ext>
            </a:extLst>
          </p:cNvPr>
          <p:cNvSpPr/>
          <p:nvPr/>
        </p:nvSpPr>
        <p:spPr>
          <a:xfrm>
            <a:off x="5232448" y="2980228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xmlns="" id="{C64FCBA4-3BB7-4712-8C4D-09E8360E3290}"/>
              </a:ext>
            </a:extLst>
          </p:cNvPr>
          <p:cNvSpPr/>
          <p:nvPr/>
        </p:nvSpPr>
        <p:spPr>
          <a:xfrm>
            <a:off x="6959551" y="2851971"/>
            <a:ext cx="1727103" cy="1670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5386812" y="4665936"/>
            <a:ext cx="2806574" cy="14453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xmlns="" id="{F9A25BCE-8930-48A7-A291-4E6D76CA43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53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64"/>
    </mc:Choice>
    <mc:Fallback xmlns="">
      <p:transition spd="slow" advTm="65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865" y="1471092"/>
            <a:ext cx="6765016" cy="4965922"/>
          </a:xfrm>
          <a:prstGeom prst="rect">
            <a:avLst/>
          </a:prstGeom>
        </p:spPr>
      </p:pic>
      <p:pic>
        <p:nvPicPr>
          <p:cNvPr id="3" name="L5-5-6my work2-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9818" y="216531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8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0"/>
    </mc:Choice>
    <mc:Fallback xmlns="">
      <p:transition spd="slow" advTm="1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93" objId="3"/>
        <p14:stopEvt time="10713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865" y="1471092"/>
            <a:ext cx="6765016" cy="4965922"/>
          </a:xfrm>
          <a:prstGeom prst="rect">
            <a:avLst/>
          </a:prstGeom>
        </p:spPr>
      </p:pic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xmlns="" id="{5F986D6D-F024-4E68-8CE9-B5660B2C7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3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8"/>
    </mc:Choice>
    <mc:Fallback xmlns="">
      <p:transition spd="slow" advTm="23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_x366071128" descr="EMB0000235802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19" y="1851433"/>
            <a:ext cx="9932687" cy="369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xmlns="" id="{48243B8D-956D-4148-919C-60A7AF8CC603}"/>
              </a:ext>
            </a:extLst>
          </p:cNvPr>
          <p:cNvCxnSpPr>
            <a:cxnSpLocks/>
          </p:cNvCxnSpPr>
          <p:nvPr/>
        </p:nvCxnSpPr>
        <p:spPr>
          <a:xfrm flipV="1">
            <a:off x="2657570" y="3539851"/>
            <a:ext cx="364091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2657570" y="4351887"/>
            <a:ext cx="7174493" cy="2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48243B8D-956D-4148-919C-60A7AF8CC603}"/>
              </a:ext>
            </a:extLst>
          </p:cNvPr>
          <p:cNvCxnSpPr>
            <a:cxnSpLocks/>
          </p:cNvCxnSpPr>
          <p:nvPr/>
        </p:nvCxnSpPr>
        <p:spPr>
          <a:xfrm flipV="1">
            <a:off x="2657570" y="5094323"/>
            <a:ext cx="3587246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xmlns="" id="{126CF7C9-9AA5-4833-A1A9-C1C3A6070D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5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89"/>
    </mc:Choice>
    <mc:Fallback xmlns="">
      <p:transition spd="slow" advTm="26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67" y="1731709"/>
            <a:ext cx="9569512" cy="4301891"/>
          </a:xfrm>
          <a:prstGeom prst="rect">
            <a:avLst/>
          </a:prstGeom>
        </p:spPr>
      </p:pic>
      <p:sp>
        <p:nvSpPr>
          <p:cNvPr id="12" name="타원 11">
            <a:extLst>
              <a:ext uri="{FF2B5EF4-FFF2-40B4-BE49-F238E27FC236}">
                <a16:creationId xmlns:a16="http://schemas.microsoft.com/office/drawing/2014/main" xmlns="" id="{73254E68-56D3-49C7-B25C-F8AB136C2FBE}"/>
              </a:ext>
            </a:extLst>
          </p:cNvPr>
          <p:cNvSpPr/>
          <p:nvPr/>
        </p:nvSpPr>
        <p:spPr>
          <a:xfrm>
            <a:off x="7016435" y="2869948"/>
            <a:ext cx="271605" cy="26255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xmlns="" id="{73254E68-56D3-49C7-B25C-F8AB136C2FBE}"/>
              </a:ext>
            </a:extLst>
          </p:cNvPr>
          <p:cNvSpPr/>
          <p:nvPr/>
        </p:nvSpPr>
        <p:spPr>
          <a:xfrm>
            <a:off x="1890664" y="4436198"/>
            <a:ext cx="617145" cy="57036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오디오 7">
            <a:hlinkClick r:id="" action="ppaction://media"/>
            <a:extLst>
              <a:ext uri="{FF2B5EF4-FFF2-40B4-BE49-F238E27FC236}">
                <a16:creationId xmlns:a16="http://schemas.microsoft.com/office/drawing/2014/main" xmlns="" id="{27CFEC13-A448-48E0-8C51-C77C19F30F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71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09"/>
    </mc:Choice>
    <mc:Fallback xmlns="">
      <p:transition spd="slow" advTm="4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01" y="1467710"/>
            <a:ext cx="9008198" cy="4750562"/>
          </a:xfrm>
          <a:prstGeom prst="rect">
            <a:avLst/>
          </a:prstGeom>
        </p:spPr>
      </p:pic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xmlns="" id="{A2EB3266-4A55-49D4-9BE6-314DD35121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5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3"/>
    </mc:Choice>
    <mc:Fallback xmlns="">
      <p:transition spd="slow" advTm="3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01" y="1467710"/>
            <a:ext cx="9008198" cy="4750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3633878" y="4219254"/>
            <a:ext cx="2416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3200" b="1" dirty="0">
                <a:solidFill>
                  <a:srgbClr val="FF0000"/>
                </a:solidFill>
              </a:rPr>
              <a:t>noodle salad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3840599" y="4867524"/>
            <a:ext cx="180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3200" b="1" dirty="0">
                <a:solidFill>
                  <a:srgbClr val="FF0000"/>
                </a:solidFill>
              </a:rPr>
              <a:t>sweet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7560065" y="4873337"/>
            <a:ext cx="180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3200" b="1" dirty="0">
                <a:solidFill>
                  <a:srgbClr val="FF0000"/>
                </a:solidFill>
              </a:rPr>
              <a:t>sour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0" name="오디오 9">
            <a:hlinkClick r:id="" action="ppaction://media"/>
            <a:extLst>
              <a:ext uri="{FF2B5EF4-FFF2-40B4-BE49-F238E27FC236}">
                <a16:creationId xmlns:a16="http://schemas.microsoft.com/office/drawing/2014/main" xmlns="" id="{7C31990A-EB4B-4FE1-A3AC-E9066E33C2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97"/>
    </mc:Choice>
    <mc:Fallback xmlns="">
      <p:transition spd="slow" advTm="33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Now I Can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_x263195456" descr="EMB0000235802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12" y="1625096"/>
            <a:ext cx="7500435" cy="44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웃는 얼굴 9"/>
          <p:cNvSpPr/>
          <p:nvPr/>
        </p:nvSpPr>
        <p:spPr>
          <a:xfrm>
            <a:off x="8981038" y="2453488"/>
            <a:ext cx="416460" cy="443620"/>
          </a:xfrm>
          <a:prstGeom prst="smileyFac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xmlns="" id="{89DB887D-3FCC-4127-BCD4-AA2F564ED4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0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2"/>
    </mc:Choice>
    <mc:Fallback xmlns="">
      <p:transition spd="slow" advTm="4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Now I Can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" name="_x263195456" descr="EMB0000235802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12" y="1625096"/>
            <a:ext cx="7500435" cy="44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단원 노래 자른 것">
            <a:hlinkClick r:id="" action="ppaction://media"/>
            <a:extLst>
              <a:ext uri="{FF2B5EF4-FFF2-40B4-BE49-F238E27FC236}">
                <a16:creationId xmlns:a16="http://schemas.microsoft.com/office/drawing/2014/main" xmlns="" id="{8EF9C8ED-D941-4F5C-9E85-3159D64F46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9499" y="16567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8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0"/>
    </mc:Choice>
    <mc:Fallback xmlns="">
      <p:transition spd="slow" advTm="4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681" y="1231224"/>
            <a:ext cx="3057525" cy="2788516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7F38DD97-A1D4-4FAE-A983-1D81F562C698}"/>
              </a:ext>
            </a:extLst>
          </p:cNvPr>
          <p:cNvSpPr/>
          <p:nvPr/>
        </p:nvSpPr>
        <p:spPr>
          <a:xfrm>
            <a:off x="3405848" y="2888032"/>
            <a:ext cx="8634660" cy="348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lang="en-US" altLang="ko-KR" sz="4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What’s _______?</a:t>
            </a:r>
          </a:p>
          <a:p>
            <a:pPr>
              <a:lnSpc>
                <a:spcPct val="110000"/>
              </a:lnSpc>
            </a:pPr>
            <a:endParaRPr lang="en-US" altLang="ko-KR" sz="900" b="1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4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It is a ____________ from _______.</a:t>
            </a:r>
          </a:p>
          <a:p>
            <a:pPr>
              <a:lnSpc>
                <a:spcPct val="110000"/>
              </a:lnSpc>
            </a:pPr>
            <a:endParaRPr lang="en-US" altLang="ko-KR" sz="900" b="1" i="1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4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It is very sweet!</a:t>
            </a:r>
            <a:endParaRPr lang="en-US" altLang="ko-KR" sz="24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2" name="오디오 1">
            <a:hlinkClick r:id="" action="ppaction://media"/>
            <a:extLst>
              <a:ext uri="{FF2B5EF4-FFF2-40B4-BE49-F238E27FC236}">
                <a16:creationId xmlns:a16="http://schemas.microsoft.com/office/drawing/2014/main" xmlns="" id="{98996DE9-4FE0-4C1D-9AF6-1C147F9AF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9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0"/>
    </mc:Choice>
    <mc:Fallback xmlns="">
      <p:transition spd="slow" advTm="3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6" y="1366291"/>
            <a:ext cx="4038359" cy="52420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52" y="2255067"/>
            <a:ext cx="6028100" cy="3014050"/>
          </a:xfrm>
          <a:prstGeom prst="rect">
            <a:avLst/>
          </a:prstGeom>
        </p:spPr>
      </p:pic>
      <p:sp>
        <p:nvSpPr>
          <p:cNvPr id="11" name="타원형 설명선 10"/>
          <p:cNvSpPr/>
          <p:nvPr/>
        </p:nvSpPr>
        <p:spPr>
          <a:xfrm>
            <a:off x="9970885" y="1293862"/>
            <a:ext cx="1907262" cy="1684727"/>
          </a:xfrm>
          <a:prstGeom prst="wedgeEllipse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440911" y="1736115"/>
            <a:ext cx="19404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i="1" dirty="0" err="1">
                <a:latin typeface="Apple Chancery" panose="03020702040506060504" pitchFamily="66" charset="0"/>
              </a:rPr>
              <a:t>하쿠나</a:t>
            </a:r>
            <a:r>
              <a:rPr lang="ko-KR" altLang="en-US" sz="2000" i="1" dirty="0">
                <a:latin typeface="Apple Chancery" panose="03020702040506060504" pitchFamily="66" charset="0"/>
              </a:rPr>
              <a:t> </a:t>
            </a:r>
            <a:endParaRPr lang="en-US" altLang="ko-KR" sz="2000" i="1" dirty="0">
              <a:latin typeface="Apple Chancery" panose="03020702040506060504" pitchFamily="66" charset="0"/>
            </a:endParaRPr>
          </a:p>
          <a:p>
            <a:endParaRPr lang="en-US" altLang="ko-KR" sz="600" i="1" dirty="0">
              <a:latin typeface="Apple Chancery" panose="03020702040506060504" pitchFamily="66" charset="0"/>
            </a:endParaRPr>
          </a:p>
          <a:p>
            <a:r>
              <a:rPr lang="ko-KR" altLang="en-US" sz="2000" i="1" dirty="0" err="1">
                <a:latin typeface="Apple Chancery" panose="03020702040506060504" pitchFamily="66" charset="0"/>
              </a:rPr>
              <a:t>마타타</a:t>
            </a:r>
            <a:endParaRPr lang="ko-KR" altLang="en-US" sz="2000" i="1" dirty="0">
              <a:latin typeface="Apple Chancery" panose="030207020405060605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35633" y="6269778"/>
            <a:ext cx="3177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/>
              <a:t>출처</a:t>
            </a:r>
            <a:r>
              <a:rPr lang="en-US" altLang="ko-KR" sz="1600" b="1" dirty="0"/>
              <a:t>: </a:t>
            </a:r>
            <a:r>
              <a:rPr lang="ko-KR" altLang="en-US" sz="1600" b="1" dirty="0"/>
              <a:t>디즈니 영화 라이언 킹</a:t>
            </a:r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xmlns="" id="{19F89D2F-BCC4-4442-845A-D15B263F9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0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3"/>
    </mc:Choice>
    <mc:Fallback xmlns="">
      <p:transition spd="slow" advTm="4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5_song_자막있음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479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20"/>
    </mc:Choice>
    <mc:Fallback xmlns="">
      <p:transition spd="slow" advTm="404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xmlns="" id="{7F38DD97-A1D4-4FAE-A983-1D81F562C698}"/>
              </a:ext>
            </a:extLst>
          </p:cNvPr>
          <p:cNvSpPr/>
          <p:nvPr/>
        </p:nvSpPr>
        <p:spPr>
          <a:xfrm>
            <a:off x="0" y="1111826"/>
            <a:ext cx="12192000" cy="5746173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32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May I take your order? 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May I take your order?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May I take your order?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I’d like paella.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What’s paella? What’s paella?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It’s fried rice from Spain.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It’s delicious! It’s delicious!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6096000" y="3708407"/>
            <a:ext cx="1769396" cy="6372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xmlns="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3339782" y="5667418"/>
            <a:ext cx="5641256" cy="91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xmlns="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3075722" y="6344920"/>
            <a:ext cx="3020278" cy="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xmlns="" id="{D90FD684-8742-4160-A88C-A75B5AAAA2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4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97"/>
    </mc:Choice>
    <mc:Fallback xmlns="">
      <p:transition spd="slow" advTm="3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F38DD97-A1D4-4FAE-A983-1D81F562C698}"/>
              </a:ext>
            </a:extLst>
          </p:cNvPr>
          <p:cNvSpPr/>
          <p:nvPr/>
        </p:nvSpPr>
        <p:spPr>
          <a:xfrm>
            <a:off x="0" y="1111826"/>
            <a:ext cx="12192000" cy="5746173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May I take your order? 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May I take your order?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May I take your order?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I’d like </a:t>
            </a:r>
            <a:r>
              <a:rPr lang="en-US" altLang="ko-KR" sz="4000" b="1" i="1" dirty="0" err="1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Bulgogi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What’s </a:t>
            </a:r>
            <a:r>
              <a:rPr lang="en-US" altLang="ko-KR" sz="4000" b="1" i="1" dirty="0" err="1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Bulgogi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? What’s </a:t>
            </a:r>
            <a:r>
              <a:rPr lang="en-US" altLang="ko-KR" sz="4000" b="1" i="1" dirty="0" err="1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Bulgogi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?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It’s a beef dish from Korea.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It’s delicious! It’s delicious!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6011501" y="3690300"/>
            <a:ext cx="1901227" cy="6915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3339782" y="5667418"/>
            <a:ext cx="5641256" cy="91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xmlns="" id="{48243B8D-956D-4148-919C-60A7AF8CC603}"/>
              </a:ext>
            </a:extLst>
          </p:cNvPr>
          <p:cNvCxnSpPr>
            <a:cxnSpLocks/>
          </p:cNvCxnSpPr>
          <p:nvPr/>
        </p:nvCxnSpPr>
        <p:spPr>
          <a:xfrm>
            <a:off x="3075722" y="6344920"/>
            <a:ext cx="3020278" cy="15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xmlns="" id="{25EF10C9-25F8-4514-8824-CB6701AB3C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1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31"/>
    </mc:Choice>
    <mc:Fallback xmlns="">
      <p:transition spd="slow" advTm="29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" name="GOMCAM 20200701_104131026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258392" cy="6858001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xmlns="" id="{6EE506C0-2607-4D93-B669-2A81B9E3E40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2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83"/>
    </mc:Choice>
    <mc:Fallback xmlns="">
      <p:transition spd="slow" advTm="11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72" objId="3"/>
        <p14:triggerEvt type="onClick" time="972" objId="3"/>
        <p14:stopEvt time="112809" objId="3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GOMCAM 20200701_105453047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-1"/>
            <a:ext cx="12285234" cy="6869927"/>
          </a:xfrm>
          <a:prstGeom prst="rect">
            <a:avLst/>
          </a:prstGeom>
        </p:spPr>
      </p:pic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xmlns="" id="{5F35CF1F-BCE6-4CAE-8C87-BAF6C5337A2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0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33"/>
    </mc:Choice>
    <mc:Fallback xmlns="">
      <p:transition spd="slow" advTm="78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12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535" objId="4"/>
        <p14:triggerEvt type="onClick" time="14535" objId="4"/>
        <p14:stopEvt time="77999" objId="4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Let’s Sing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7F38DD97-A1D4-4FAE-A983-1D81F562C698}"/>
              </a:ext>
            </a:extLst>
          </p:cNvPr>
          <p:cNvSpPr/>
          <p:nvPr/>
        </p:nvSpPr>
        <p:spPr>
          <a:xfrm>
            <a:off x="0" y="1111826"/>
            <a:ext cx="12192000" cy="5746173"/>
          </a:xfrm>
          <a:prstGeom prst="rect">
            <a:avLst/>
          </a:prstGeom>
          <a:solidFill>
            <a:srgbClr val="FFF3CD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May I take your order? 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May I take your order?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May I take your order?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I’d like </a:t>
            </a:r>
            <a:r>
              <a:rPr lang="en-US" altLang="ko-KR" sz="4000" b="1" i="1" dirty="0" err="1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Gimchi-jeon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.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What’s </a:t>
            </a:r>
            <a:r>
              <a:rPr lang="en-US" altLang="ko-KR" sz="4000" b="1" i="1" dirty="0" err="1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Gimchi-jeon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? What’s </a:t>
            </a:r>
            <a:r>
              <a:rPr lang="en-US" altLang="ko-KR" sz="4000" b="1" i="1" dirty="0" err="1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Gimchi-jeon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?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It’s a </a:t>
            </a:r>
            <a:r>
              <a:rPr lang="en-US" altLang="ko-KR" sz="4000" b="1" i="1" dirty="0" err="1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Gimchi</a:t>
            </a:r>
            <a:r>
              <a:rPr lang="en-US" altLang="ko-KR" sz="4000" b="1" dirty="0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pancake </a:t>
            </a: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from Korea.</a:t>
            </a:r>
          </a:p>
          <a:p>
            <a:pPr algn="ctr">
              <a:lnSpc>
                <a:spcPct val="110000"/>
              </a:lnSpc>
            </a:pPr>
            <a:r>
              <a:rPr lang="en-US" altLang="ko-KR" sz="4000" b="1" dirty="0">
                <a:solidFill>
                  <a:schemeClr val="accent4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It’s delicious! It’s delicious!</a:t>
            </a:r>
          </a:p>
        </p:txBody>
      </p:sp>
      <p:pic>
        <p:nvPicPr>
          <p:cNvPr id="4" name="오디오 3">
            <a:hlinkClick r:id="" action="ppaction://media"/>
            <a:extLst>
              <a:ext uri="{FF2B5EF4-FFF2-40B4-BE49-F238E27FC236}">
                <a16:creationId xmlns:a16="http://schemas.microsoft.com/office/drawing/2014/main" xmlns="" id="{B769C97B-27B4-4A53-BF36-22FE3B1D58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8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2"/>
    </mc:Choice>
    <mc:Fallback xmlns="">
      <p:transition spd="slow" advTm="20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xmlns="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Your Work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xmlns="" id="{F15D68E6-4734-4AC1-BB4D-955FA440AEC3}"/>
              </a:ext>
            </a:extLst>
          </p:cNvPr>
          <p:cNvGrpSpPr/>
          <p:nvPr/>
        </p:nvGrpSpPr>
        <p:grpSpPr>
          <a:xfrm>
            <a:off x="639381" y="2020163"/>
            <a:ext cx="10913236" cy="1000383"/>
            <a:chOff x="669164" y="1288749"/>
            <a:chExt cx="4683886" cy="11321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xmlns="" id="{40E29895-495A-42F8-A472-C42FD9522C89}"/>
                </a:ext>
              </a:extLst>
            </p:cNvPr>
            <p:cNvSpPr/>
            <p:nvPr/>
          </p:nvSpPr>
          <p:spPr>
            <a:xfrm>
              <a:off x="669164" y="1288749"/>
              <a:ext cx="4683886" cy="11321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5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    </a:t>
              </a:r>
              <a:r>
                <a:rPr lang="en-US" altLang="ko-KR" sz="3200" b="1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Final Check </a:t>
              </a:r>
              <a:r>
                <a:rPr lang="ko-KR" altLang="en-US" sz="3200" dirty="0"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중 틀린 문제 다시 확인하기</a:t>
              </a:r>
              <a:endParaRPr lang="en-US" altLang="ko-KR" sz="2500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xmlns="" id="{3DC3BC91-6FCB-445D-850D-EC7DB9DF14E8}"/>
                </a:ext>
              </a:extLst>
            </p:cNvPr>
            <p:cNvSpPr/>
            <p:nvPr/>
          </p:nvSpPr>
          <p:spPr>
            <a:xfrm>
              <a:off x="700420" y="1472754"/>
              <a:ext cx="182305" cy="817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b="1" dirty="0">
                  <a:solidFill>
                    <a:schemeClr val="tx2">
                      <a:lumMod val="75000"/>
                    </a:schemeClr>
                  </a:solidFill>
                </a:rPr>
                <a:t>1</a:t>
              </a:r>
              <a:endParaRPr lang="ko-KR" altLang="en-US" sz="40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xmlns="" id="{26CD8F32-8B34-4B10-AC97-B6998E91BE5F}"/>
              </a:ext>
            </a:extLst>
          </p:cNvPr>
          <p:cNvGrpSpPr/>
          <p:nvPr/>
        </p:nvGrpSpPr>
        <p:grpSpPr>
          <a:xfrm>
            <a:off x="639381" y="4027206"/>
            <a:ext cx="10913235" cy="975833"/>
            <a:chOff x="741988" y="4292826"/>
            <a:chExt cx="10913235" cy="97583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xmlns="" id="{5E80A1A6-B5AC-432C-990A-5621CE136AEE}"/>
                </a:ext>
              </a:extLst>
            </p:cNvPr>
            <p:cNvGrpSpPr/>
            <p:nvPr/>
          </p:nvGrpSpPr>
          <p:grpSpPr>
            <a:xfrm>
              <a:off x="741988" y="4292826"/>
              <a:ext cx="10913235" cy="975833"/>
              <a:chOff x="524540" y="2714703"/>
              <a:chExt cx="4251917" cy="839208"/>
            </a:xfrm>
            <a:grpFill/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xmlns="" id="{7E20E034-9BAA-411A-8CCA-D1F7CCD47624}"/>
                  </a:ext>
                </a:extLst>
              </p:cNvPr>
              <p:cNvSpPr/>
              <p:nvPr/>
            </p:nvSpPr>
            <p:spPr>
              <a:xfrm>
                <a:off x="524540" y="2714703"/>
                <a:ext cx="4251917" cy="83920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0" rIns="0" bIns="0" anchor="ctr" anchorCtr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ko-KR" altLang="en-US" sz="2500" b="1" kern="0" spc="-150" dirty="0">
                    <a:ln>
                      <a:solidFill>
                        <a:srgbClr val="4F81BD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      </a:t>
                </a:r>
                <a:r>
                  <a:rPr lang="ko-KR" altLang="en-US" sz="2800" dirty="0"/>
                  <a:t>     </a:t>
                </a:r>
                <a:endParaRPr lang="en-US" altLang="ko-KR" sz="28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1훈막대연필 R" panose="02020603020101020101" pitchFamily="18" charset="-127"/>
                  <a:ea typeface="1훈막대연필 R" panose="02020603020101020101" pitchFamily="18" charset="-127"/>
                </a:endParaRPr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xmlns="" id="{2B2DB1BB-F7B8-4248-814B-E12B59743910}"/>
                  </a:ext>
                </a:extLst>
              </p:cNvPr>
              <p:cNvSpPr/>
              <p:nvPr/>
            </p:nvSpPr>
            <p:spPr>
              <a:xfrm>
                <a:off x="585384" y="2839318"/>
                <a:ext cx="171056" cy="5899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4000" b="1" dirty="0">
                    <a:solidFill>
                      <a:schemeClr val="tx2">
                        <a:lumMod val="75000"/>
                      </a:schemeClr>
                    </a:solidFill>
                  </a:rPr>
                  <a:t>2</a:t>
                </a:r>
                <a:endParaRPr lang="ko-KR" altLang="en-US" sz="4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xmlns="" id="{1D04FAA5-9D76-485A-AE90-BC1C439ECF34}"/>
                </a:ext>
              </a:extLst>
            </p:cNvPr>
            <p:cNvSpPr/>
            <p:nvPr/>
          </p:nvSpPr>
          <p:spPr>
            <a:xfrm>
              <a:off x="1420538" y="4463731"/>
              <a:ext cx="8831003" cy="59817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3200" b="1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Let’s Sing </a:t>
              </a:r>
              <a:r>
                <a:rPr lang="ko-KR" altLang="en-US" sz="3200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노래 영상 </a:t>
              </a:r>
              <a:r>
                <a:rPr lang="en-US" altLang="ko-KR" sz="3200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2</a:t>
              </a:r>
              <a:r>
                <a:rPr lang="ko-KR" altLang="en-US" sz="3200" kern="0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02060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번 더 듣고 노래 불러 보기</a:t>
              </a:r>
              <a:endParaRPr lang="en-US" altLang="ko-KR" sz="3200" kern="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xmlns="" id="{AD1661A7-651D-4472-A48B-5A233068E3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8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8"/>
    </mc:Choice>
    <mc:Fallback xmlns="">
      <p:transition spd="slow" advTm="33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xmlns="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  <a:endParaRPr lang="ko-KR" altLang="en-US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" name="5단원 노래 자른 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3118" y="259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69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Review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681" y="1231224"/>
            <a:ext cx="3057525" cy="2788516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xmlns="" id="{7F38DD97-A1D4-4FAE-A983-1D81F562C698}"/>
              </a:ext>
            </a:extLst>
          </p:cNvPr>
          <p:cNvSpPr/>
          <p:nvPr/>
        </p:nvSpPr>
        <p:spPr>
          <a:xfrm>
            <a:off x="3405848" y="2888032"/>
            <a:ext cx="8634660" cy="348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ko-KR" sz="32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 </a:t>
            </a:r>
            <a:r>
              <a:rPr lang="en-US" altLang="ko-KR" sz="4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What’s _______?</a:t>
            </a:r>
          </a:p>
          <a:p>
            <a:pPr>
              <a:lnSpc>
                <a:spcPct val="110000"/>
              </a:lnSpc>
            </a:pPr>
            <a:endParaRPr lang="en-US" altLang="ko-KR" sz="900" b="1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4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It is a ____________ from _______.</a:t>
            </a:r>
          </a:p>
          <a:p>
            <a:pPr>
              <a:lnSpc>
                <a:spcPct val="110000"/>
              </a:lnSpc>
            </a:pPr>
            <a:endParaRPr lang="en-US" altLang="ko-KR" sz="900" b="1" i="1" dirty="0"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>
              <a:lnSpc>
                <a:spcPct val="110000"/>
              </a:lnSpc>
            </a:pPr>
            <a:r>
              <a:rPr lang="en-US" altLang="ko-KR" sz="4000" b="1" dirty="0">
                <a:solidFill>
                  <a:srgbClr val="00206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 It is very sweet!</a:t>
            </a:r>
            <a:endParaRPr lang="en-US" altLang="ko-KR" sz="2400" b="1" kern="0" spc="-150" dirty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002060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5453768" y="3381056"/>
            <a:ext cx="3755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i="1" dirty="0" err="1">
                <a:solidFill>
                  <a:srgbClr val="FF0000"/>
                </a:solidFill>
              </a:rPr>
              <a:t>Yakgwa</a:t>
            </a:r>
            <a:endParaRPr lang="ko-KR" alt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5188054" y="4173988"/>
            <a:ext cx="3755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honey cookie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10156297" y="4201278"/>
            <a:ext cx="188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Korea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xmlns="" id="{3FD5D40D-BF8A-4250-9DDD-6C00975EE3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40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8"/>
    </mc:Choice>
    <mc:Fallback xmlns="">
      <p:transition spd="slow" advTm="4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xmlns="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Learning Point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grpSp>
        <p:nvGrpSpPr>
          <p:cNvPr id="22" name="Group 22">
            <a:extLst>
              <a:ext uri="{FF2B5EF4-FFF2-40B4-BE49-F238E27FC236}">
                <a16:creationId xmlns:a16="http://schemas.microsoft.com/office/drawing/2014/main" xmlns="" id="{8A343478-E70E-442B-828E-2155B6ABF2BE}"/>
              </a:ext>
            </a:extLst>
          </p:cNvPr>
          <p:cNvGrpSpPr>
            <a:grpSpLocks/>
          </p:cNvGrpSpPr>
          <p:nvPr/>
        </p:nvGrpSpPr>
        <p:grpSpPr bwMode="auto">
          <a:xfrm>
            <a:off x="196703" y="2512807"/>
            <a:ext cx="11319414" cy="1629511"/>
            <a:chOff x="295" y="854"/>
            <a:chExt cx="4882" cy="670"/>
          </a:xfrm>
          <a:solidFill>
            <a:schemeClr val="tx2">
              <a:lumMod val="90000"/>
            </a:schemeClr>
          </a:solidFill>
        </p:grpSpPr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xmlns="" id="{35FCC2AD-573E-41FE-B604-B831E3305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1097"/>
              <a:ext cx="4565" cy="42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r>
                <a:rPr lang="ko-KR" altLang="en-US" sz="3400" b="1">
                  <a:solidFill>
                    <a:schemeClr val="tx2"/>
                  </a:solidFill>
                </a:rPr>
                <a:t>이 단원에서 배운 내용을 확인하고 정리하기</a:t>
              </a:r>
              <a:endParaRPr lang="en-US" altLang="ko-KR" sz="3400" b="1" dirty="0">
                <a:solidFill>
                  <a:schemeClr val="tx2"/>
                </a:solidFill>
              </a:endParaRP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xmlns="" id="{AED19B61-6CBF-4CC5-ACA6-D2CDC2B9F7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854"/>
              <a:ext cx="372" cy="3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latinLnBrk="1" hangingPunct="1">
                <a:spcBef>
                  <a:spcPct val="50000"/>
                </a:spcBef>
                <a:defRPr/>
              </a:pPr>
              <a:endParaRPr lang="en-US" altLang="ko-KR" sz="4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3" name="오디오 2">
            <a:hlinkClick r:id="" action="ppaction://media"/>
            <a:extLst>
              <a:ext uri="{FF2B5EF4-FFF2-40B4-BE49-F238E27FC236}">
                <a16:creationId xmlns:a16="http://schemas.microsoft.com/office/drawing/2014/main" xmlns="" id="{6C25991E-B006-4222-A090-09C9215891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5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0"/>
    </mc:Choice>
    <mc:Fallback xmlns="">
      <p:transition spd="slow" advTm="18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466A0F52-AD69-4A3A-9071-D7869CC6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18" y="-39904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3ADF20-EEB3-462E-B5BB-08BAAC4DE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8064" y="130769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66071848" descr="EMB0000235802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0" y="895757"/>
            <a:ext cx="1769396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2676414" y="908644"/>
            <a:ext cx="1769396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9991415" y="579741"/>
            <a:ext cx="1769396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6558642" y="3152495"/>
            <a:ext cx="1769396" cy="5530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오디오 5">
            <a:hlinkClick r:id="" action="ppaction://media"/>
            <a:extLst>
              <a:ext uri="{FF2B5EF4-FFF2-40B4-BE49-F238E27FC236}">
                <a16:creationId xmlns:a16="http://schemas.microsoft.com/office/drawing/2014/main" xmlns="" id="{0E5A1E89-C375-43BF-843B-2A7FE09FFD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5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5"/>
    </mc:Choice>
    <mc:Fallback xmlns="">
      <p:transition spd="slow" advTm="2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xmlns="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Progress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366070968" descr="EMB0000235802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31" y="1916660"/>
            <a:ext cx="6781045" cy="39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366074408" descr="EMB0000235802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31" y="2682654"/>
            <a:ext cx="6781045" cy="29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1" name="_x366074488" descr="EMB00002358021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31" y="3449576"/>
            <a:ext cx="6781045" cy="3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3" name="_x366075128" descr="EMB00002358021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31" y="4334037"/>
            <a:ext cx="6781046" cy="31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05" name="_x263194656" descr="EMB00002358021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31" y="5171996"/>
            <a:ext cx="6781046" cy="2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3954857" y="1837318"/>
            <a:ext cx="615634" cy="4713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3954857" y="2562809"/>
            <a:ext cx="615634" cy="4713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3954857" y="3335666"/>
            <a:ext cx="615634" cy="4713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3962402" y="4253831"/>
            <a:ext cx="615634" cy="4713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xmlns="" id="{EF0FB726-93E5-4479-BAF8-788EC1DEB5B8}"/>
              </a:ext>
            </a:extLst>
          </p:cNvPr>
          <p:cNvSpPr/>
          <p:nvPr/>
        </p:nvSpPr>
        <p:spPr>
          <a:xfrm>
            <a:off x="3962402" y="5056749"/>
            <a:ext cx="615634" cy="4713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xmlns="" id="{5D64C0C1-832E-41FE-98E0-F98EAF91C6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5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9"/>
    </mc:Choice>
    <mc:Fallback xmlns="">
      <p:transition spd="slow" advTm="4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">
            <a:extLst>
              <a:ext uri="{FF2B5EF4-FFF2-40B4-BE49-F238E27FC236}">
                <a16:creationId xmlns:a16="http://schemas.microsoft.com/office/drawing/2014/main" xmlns="" id="{B98F3752-494A-4851-B17B-F8D4385713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Progress Check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263194176" descr="EMB00002358021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394" y="1489293"/>
            <a:ext cx="9062317" cy="483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3653054" y="3775635"/>
            <a:ext cx="701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n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4719854" y="3775635"/>
            <a:ext cx="701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o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5745168" y="3775635"/>
            <a:ext cx="701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o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6771246" y="3775635"/>
            <a:ext cx="701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d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7884469" y="3775635"/>
            <a:ext cx="701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l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082552E-A89D-4D1D-94FD-EA46BC81ABB2}"/>
              </a:ext>
            </a:extLst>
          </p:cNvPr>
          <p:cNvSpPr txBox="1"/>
          <p:nvPr/>
        </p:nvSpPr>
        <p:spPr>
          <a:xfrm>
            <a:off x="8879194" y="3775635"/>
            <a:ext cx="701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 </a:t>
            </a:r>
            <a:r>
              <a:rPr lang="en-US" altLang="ko-KR" sz="4000" b="1" dirty="0">
                <a:solidFill>
                  <a:srgbClr val="FF0000"/>
                </a:solidFill>
              </a:rPr>
              <a:t>e</a:t>
            </a:r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1" name="오디오 10">
            <a:hlinkClick r:id="" action="ppaction://media"/>
            <a:extLst>
              <a:ext uri="{FF2B5EF4-FFF2-40B4-BE49-F238E27FC236}">
                <a16:creationId xmlns:a16="http://schemas.microsoft.com/office/drawing/2014/main" xmlns="" id="{58150539-8368-4559-A9AC-3AEE4ABAC5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8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96"/>
    </mc:Choice>
    <mc:Fallback xmlns="">
      <p:transition spd="slow" advTm="38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xmlns="" id="{F96FBB8D-DE1C-4968-BA73-BF99EF2F2C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11827"/>
          </a:xfrm>
          <a:prstGeom prst="rect">
            <a:avLst/>
          </a:prstGeom>
          <a:solidFill>
            <a:srgbClr val="92D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</a:rPr>
              <a:t>Final check  1</a:t>
            </a:r>
            <a:endParaRPr lang="ko-KR" alt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8" y="1403287"/>
            <a:ext cx="8782084" cy="520243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3BDF34DC-A44F-4D9C-8CBD-EBE92564FFBB}"/>
              </a:ext>
            </a:extLst>
          </p:cNvPr>
          <p:cNvSpPr/>
          <p:nvPr/>
        </p:nvSpPr>
        <p:spPr>
          <a:xfrm>
            <a:off x="5042296" y="2091568"/>
            <a:ext cx="2408969" cy="17470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3BDF34DC-A44F-4D9C-8CBD-EBE92564FFBB}"/>
              </a:ext>
            </a:extLst>
          </p:cNvPr>
          <p:cNvSpPr/>
          <p:nvPr/>
        </p:nvSpPr>
        <p:spPr>
          <a:xfrm>
            <a:off x="2913222" y="4199517"/>
            <a:ext cx="2408969" cy="17470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3BDF34DC-A44F-4D9C-8CBD-EBE92564FFBB}"/>
              </a:ext>
            </a:extLst>
          </p:cNvPr>
          <p:cNvSpPr/>
          <p:nvPr/>
        </p:nvSpPr>
        <p:spPr>
          <a:xfrm>
            <a:off x="7003879" y="4199517"/>
            <a:ext cx="2408969" cy="17470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  <a:extLst>
              <a:ext uri="{FF2B5EF4-FFF2-40B4-BE49-F238E27FC236}">
                <a16:creationId xmlns:a16="http://schemas.microsoft.com/office/drawing/2014/main" xmlns="" id="{CD0C7028-EA64-4E18-AED3-27963AFE1E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72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05"/>
    </mc:Choice>
    <mc:Fallback xmlns="">
      <p:transition spd="slow" advTm="4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.3|8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3|4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.4|3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3.6|3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6.3|6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3|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7.3|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2|2.5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2.1|2.1|2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2|1|1.1|1.3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2.6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491</Words>
  <Application>Microsoft Office PowerPoint</Application>
  <PresentationFormat>사용자 지정</PresentationFormat>
  <Paragraphs>127</Paragraphs>
  <Slides>38</Slides>
  <Notes>0</Notes>
  <HiddenSlides>0</HiddenSlides>
  <MMClips>42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38</vt:i4>
      </vt:variant>
    </vt:vector>
  </HeadingPairs>
  <TitlesOfParts>
    <vt:vector size="40" baseType="lpstr">
      <vt:lpstr>HDOfficeLightV0</vt:lpstr>
      <vt:lpstr>Office Theme</vt:lpstr>
      <vt:lpstr>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ham soonai</dc:creator>
  <cp:lastModifiedBy>Windows User</cp:lastModifiedBy>
  <cp:revision>315</cp:revision>
  <dcterms:created xsi:type="dcterms:W3CDTF">2020-04-20T04:33:30Z</dcterms:created>
  <dcterms:modified xsi:type="dcterms:W3CDTF">2020-07-02T04:12:21Z</dcterms:modified>
</cp:coreProperties>
</file>