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560" r:id="rId3"/>
    <p:sldId id="561" r:id="rId4"/>
    <p:sldId id="592" r:id="rId5"/>
    <p:sldId id="442" r:id="rId6"/>
    <p:sldId id="531" r:id="rId7"/>
    <p:sldId id="563" r:id="rId8"/>
    <p:sldId id="567" r:id="rId9"/>
    <p:sldId id="564" r:id="rId10"/>
    <p:sldId id="570" r:id="rId11"/>
    <p:sldId id="571" r:id="rId12"/>
    <p:sldId id="573" r:id="rId13"/>
    <p:sldId id="574" r:id="rId14"/>
    <p:sldId id="565" r:id="rId15"/>
    <p:sldId id="568" r:id="rId16"/>
    <p:sldId id="575" r:id="rId17"/>
    <p:sldId id="579" r:id="rId18"/>
    <p:sldId id="569" r:id="rId19"/>
    <p:sldId id="576" r:id="rId20"/>
    <p:sldId id="577" r:id="rId21"/>
    <p:sldId id="578" r:id="rId22"/>
    <p:sldId id="580" r:id="rId23"/>
    <p:sldId id="581" r:id="rId24"/>
    <p:sldId id="582" r:id="rId25"/>
    <p:sldId id="583" r:id="rId26"/>
    <p:sldId id="584" r:id="rId27"/>
    <p:sldId id="586" r:id="rId28"/>
    <p:sldId id="590" r:id="rId29"/>
    <p:sldId id="591" r:id="rId30"/>
    <p:sldId id="588" r:id="rId31"/>
    <p:sldId id="589" r:id="rId32"/>
    <p:sldId id="437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1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2" Type="http://schemas.microsoft.com/office/2007/relationships/media" Target="../media/media12.mp3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p3"/><Relationship Id="rId2" Type="http://schemas.microsoft.com/office/2007/relationships/media" Target="../media/media16.mp3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p3"/><Relationship Id="rId2" Type="http://schemas.microsoft.com/office/2007/relationships/media" Target="../media/media19.mp3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1.m4a"/><Relationship Id="rId7" Type="http://schemas.openxmlformats.org/officeDocument/2006/relationships/image" Target="../media/image12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4.mp4"/><Relationship Id="rId2" Type="http://schemas.microsoft.com/office/2007/relationships/media" Target="../media/media24.mp4"/><Relationship Id="rId1" Type="http://schemas.openxmlformats.org/officeDocument/2006/relationships/tags" Target="../tags/tag2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5.m4a"/><Relationship Id="rId7" Type="http://schemas.openxmlformats.org/officeDocument/2006/relationships/image" Target="../media/image18.jpg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17.jp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p3"/><Relationship Id="rId2" Type="http://schemas.microsoft.com/office/2007/relationships/media" Target="../media/media26.mp3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0.mp4"/><Relationship Id="rId2" Type="http://schemas.microsoft.com/office/2007/relationships/media" Target="../media/media30.mp4"/><Relationship Id="rId1" Type="http://schemas.openxmlformats.org/officeDocument/2006/relationships/tags" Target="../tags/tag29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1.png"/><Relationship Id="rId2" Type="http://schemas.microsoft.com/office/2007/relationships/media" Target="../media/media31.m4a"/><Relationship Id="rId1" Type="http://schemas.openxmlformats.org/officeDocument/2006/relationships/tags" Target="../tags/tag30.xm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2" Type="http://schemas.microsoft.com/office/2007/relationships/media" Target="../media/media10.mp3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7  </a:t>
            </a:r>
            <a:r>
              <a:rPr lang="en-US" altLang="ko-KR" sz="3200" b="1" dirty="0">
                <a:solidFill>
                  <a:srgbClr val="0070C0"/>
                </a:solidFill>
              </a:rPr>
              <a:t>I Visited My Uncle </a:t>
            </a:r>
          </a:p>
          <a:p>
            <a:pPr eaLnBrk="1" hangingPunct="1"/>
            <a:r>
              <a:rPr lang="en-US" altLang="ko-KR" sz="3200" b="1" dirty="0">
                <a:solidFill>
                  <a:srgbClr val="0070C0"/>
                </a:solidFill>
              </a:rPr>
              <a:t>           in </a:t>
            </a:r>
            <a:r>
              <a:rPr lang="en-US" altLang="ko-KR" sz="3200" b="1" dirty="0" err="1">
                <a:solidFill>
                  <a:srgbClr val="0070C0"/>
                </a:solidFill>
              </a:rPr>
              <a:t>Jeju</a:t>
            </a:r>
            <a:r>
              <a:rPr lang="en-US" altLang="ko-KR" sz="3200" b="1" dirty="0">
                <a:solidFill>
                  <a:srgbClr val="0070C0"/>
                </a:solidFill>
              </a:rPr>
              <a:t>-do</a:t>
            </a:r>
            <a:endParaRPr lang="en-US" altLang="ko-KR" sz="2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6</a:t>
            </a:r>
            <a:r>
              <a:rPr lang="en-US" altLang="ko-KR" sz="2800" b="1" baseline="30000" dirty="0"/>
              <a:t>th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(118~119)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627C147-4543-48D5-99C0-A982B0D258A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49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39"/>
    </mc:Choice>
    <mc:Fallback>
      <p:transition spd="slow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4DBA12B-13B7-4A2B-A80B-2EB6C69979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A1B3FB-4072-4821-AEA3-A6CD5250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4638384">
            <a:extLst>
              <a:ext uri="{FF2B5EF4-FFF2-40B4-BE49-F238E27FC236}">
                <a16:creationId xmlns:a16="http://schemas.microsoft.com/office/drawing/2014/main" id="{95F7C97C-1E09-4834-8A65-249E342A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90" y="1371600"/>
            <a:ext cx="8764820" cy="51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F029E-8763-42D4-90E7-FF529835CD41}"/>
              </a:ext>
            </a:extLst>
          </p:cNvPr>
          <p:cNvSpPr txBox="1"/>
          <p:nvPr/>
        </p:nvSpPr>
        <p:spPr>
          <a:xfrm>
            <a:off x="4085129" y="2944294"/>
            <a:ext cx="151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1   4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451C8AC5-DF86-42C1-BED5-99210C0718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54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5"/>
    </mc:Choice>
    <mc:Fallback>
      <p:transition spd="slow" advTm="2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4DBA12B-13B7-4A2B-A80B-2EB6C69979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A1B3FB-4072-4821-AEA3-A6CD5250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4638384">
            <a:extLst>
              <a:ext uri="{FF2B5EF4-FFF2-40B4-BE49-F238E27FC236}">
                <a16:creationId xmlns:a16="http://schemas.microsoft.com/office/drawing/2014/main" id="{95F7C97C-1E09-4834-8A65-249E342A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90" y="1371600"/>
            <a:ext cx="8764820" cy="51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F029E-8763-42D4-90E7-FF529835CD41}"/>
              </a:ext>
            </a:extLst>
          </p:cNvPr>
          <p:cNvSpPr txBox="1"/>
          <p:nvPr/>
        </p:nvSpPr>
        <p:spPr>
          <a:xfrm>
            <a:off x="4085129" y="2944294"/>
            <a:ext cx="151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1   4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pic>
        <p:nvPicPr>
          <p:cNvPr id="3" name="5-7-6final check 1_02">
            <a:hlinkClick r:id="" action="ppaction://media"/>
            <a:extLst>
              <a:ext uri="{FF2B5EF4-FFF2-40B4-BE49-F238E27FC236}">
                <a16:creationId xmlns:a16="http://schemas.microsoft.com/office/drawing/2014/main" id="{66B3C435-3C0D-4564-9724-6D61EBF7D5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9373" y="1617337"/>
            <a:ext cx="685190" cy="685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0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"/>
    </mc:Choice>
    <mc:Fallback xmlns="">
      <p:transition spd="slow"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4DBA12B-13B7-4A2B-A80B-2EB6C69979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A1B3FB-4072-4821-AEA3-A6CD5250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4638384">
            <a:extLst>
              <a:ext uri="{FF2B5EF4-FFF2-40B4-BE49-F238E27FC236}">
                <a16:creationId xmlns:a16="http://schemas.microsoft.com/office/drawing/2014/main" id="{95F7C97C-1E09-4834-8A65-249E342A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90" y="1371600"/>
            <a:ext cx="8764820" cy="51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F029E-8763-42D4-90E7-FF529835CD41}"/>
              </a:ext>
            </a:extLst>
          </p:cNvPr>
          <p:cNvSpPr txBox="1"/>
          <p:nvPr/>
        </p:nvSpPr>
        <p:spPr>
          <a:xfrm>
            <a:off x="4085129" y="2944294"/>
            <a:ext cx="151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1   4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34700-6288-4283-B2D7-932C0F5975A4}"/>
              </a:ext>
            </a:extLst>
          </p:cNvPr>
          <p:cNvSpPr txBox="1"/>
          <p:nvPr/>
        </p:nvSpPr>
        <p:spPr>
          <a:xfrm>
            <a:off x="8225635" y="2944293"/>
            <a:ext cx="151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2   3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EAA9D3C9-1684-4DCA-AD71-0AA1AD1EFF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87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2"/>
    </mc:Choice>
    <mc:Fallback>
      <p:transition spd="slow" advTm="1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1AEAC8DF-E4EA-4DC9-9821-FAB061D21B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66762F-86F6-4BC6-81B3-F5DF88936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39315640">
            <a:extLst>
              <a:ext uri="{FF2B5EF4-FFF2-40B4-BE49-F238E27FC236}">
                <a16:creationId xmlns:a16="http://schemas.microsoft.com/office/drawing/2014/main" id="{58DC1E05-E9F9-4D2B-AFB6-D4FC1C79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50" y="1658039"/>
            <a:ext cx="8633238" cy="47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EDBF984-62ED-48B9-B732-9667F1619DCA}"/>
              </a:ext>
            </a:extLst>
          </p:cNvPr>
          <p:cNvSpPr/>
          <p:nvPr/>
        </p:nvSpPr>
        <p:spPr>
          <a:xfrm>
            <a:off x="1907343" y="2540991"/>
            <a:ext cx="4188657" cy="36926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82DF668-923F-481D-AD26-17E83394A17C}"/>
              </a:ext>
            </a:extLst>
          </p:cNvPr>
          <p:cNvSpPr/>
          <p:nvPr/>
        </p:nvSpPr>
        <p:spPr>
          <a:xfrm>
            <a:off x="2401677" y="3043237"/>
            <a:ext cx="1531345" cy="7245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91FDAE8-E435-4CAA-AEDC-ED7E6582A58D}"/>
              </a:ext>
            </a:extLst>
          </p:cNvPr>
          <p:cNvSpPr/>
          <p:nvPr/>
        </p:nvSpPr>
        <p:spPr>
          <a:xfrm>
            <a:off x="4540785" y="3996369"/>
            <a:ext cx="1522164" cy="8152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D78D64B8-19DF-4534-B942-4A5814971C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10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9"/>
    </mc:Choice>
    <mc:Fallback>
      <p:transition spd="slow" advTm="27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0E828CF-0BDE-4B81-A464-55D4BD053FC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4621B49-FF4C-48C9-9FF1-26257B802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33" y="2321705"/>
            <a:ext cx="4178197" cy="268341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1CE3540-A9D9-46A8-A1D6-C563F5036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18" t="25939" r="52680" b="40294"/>
          <a:stretch/>
        </p:blipFill>
        <p:spPr>
          <a:xfrm>
            <a:off x="4670627" y="2115839"/>
            <a:ext cx="1221638" cy="1246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utoShape 25">
            <a:extLst>
              <a:ext uri="{FF2B5EF4-FFF2-40B4-BE49-F238E27FC236}">
                <a16:creationId xmlns:a16="http://schemas.microsoft.com/office/drawing/2014/main" id="{94A53C5C-C46B-402F-9EAC-A30C8AA7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92" y="2115839"/>
            <a:ext cx="5832475" cy="1158367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What did you do 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during the vacation?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4191B87-9C79-43B2-8BB9-0E8DDADAF5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93" t="28890" r="38258" b="35921"/>
          <a:stretch/>
        </p:blipFill>
        <p:spPr>
          <a:xfrm>
            <a:off x="4846898" y="4016968"/>
            <a:ext cx="1135260" cy="1158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244ADDFB-B0FD-4BED-8197-C60A00641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91" y="4016968"/>
            <a:ext cx="5832475" cy="1076283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I joined a book club.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E25CF0F5-13E2-4B1A-B6E5-650D58DF0D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25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4"/>
    </mc:Choice>
    <mc:Fallback>
      <p:transition spd="slow" advTm="20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C2506D14-0A1B-4BA2-B4D9-F3B577B77A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59C99B2-9F0D-4223-B30F-C0299A51D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366" y="1440357"/>
            <a:ext cx="7333572" cy="4709923"/>
          </a:xfrm>
          <a:prstGeom prst="rect">
            <a:avLst/>
          </a:prstGeom>
        </p:spPr>
      </p:pic>
      <p:pic>
        <p:nvPicPr>
          <p:cNvPr id="7" name="5-7-6final check 2_01">
            <a:hlinkClick r:id="" action="ppaction://media"/>
            <a:extLst>
              <a:ext uri="{FF2B5EF4-FFF2-40B4-BE49-F238E27FC236}">
                <a16:creationId xmlns:a16="http://schemas.microsoft.com/office/drawing/2014/main" id="{2686E502-6FF1-40F1-8B20-2A933A7758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0395" y="1848691"/>
            <a:ext cx="717322" cy="717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4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"/>
    </mc:Choice>
    <mc:Fallback xmlns="">
      <p:transition spd="slow"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1AEAC8DF-E4EA-4DC9-9821-FAB061D21B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66762F-86F6-4BC6-81B3-F5DF88936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39315640">
            <a:extLst>
              <a:ext uri="{FF2B5EF4-FFF2-40B4-BE49-F238E27FC236}">
                <a16:creationId xmlns:a16="http://schemas.microsoft.com/office/drawing/2014/main" id="{58DC1E05-E9F9-4D2B-AFB6-D4FC1C79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50" y="1658039"/>
            <a:ext cx="8633238" cy="47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EDBF984-62ED-48B9-B732-9667F1619DCA}"/>
              </a:ext>
            </a:extLst>
          </p:cNvPr>
          <p:cNvSpPr/>
          <p:nvPr/>
        </p:nvSpPr>
        <p:spPr>
          <a:xfrm>
            <a:off x="5838940" y="2441839"/>
            <a:ext cx="4759287" cy="36926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82DF668-923F-481D-AD26-17E83394A17C}"/>
              </a:ext>
            </a:extLst>
          </p:cNvPr>
          <p:cNvSpPr/>
          <p:nvPr/>
        </p:nvSpPr>
        <p:spPr>
          <a:xfrm>
            <a:off x="5807725" y="3541604"/>
            <a:ext cx="1531345" cy="7245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91FDAE8-E435-4CAA-AEDC-ED7E6582A58D}"/>
              </a:ext>
            </a:extLst>
          </p:cNvPr>
          <p:cNvSpPr/>
          <p:nvPr/>
        </p:nvSpPr>
        <p:spPr>
          <a:xfrm>
            <a:off x="7054467" y="3294584"/>
            <a:ext cx="1522164" cy="8152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FCAC0EA-82F6-41A6-80B1-D3BFDDB2267A}"/>
              </a:ext>
            </a:extLst>
          </p:cNvPr>
          <p:cNvSpPr/>
          <p:nvPr/>
        </p:nvSpPr>
        <p:spPr>
          <a:xfrm>
            <a:off x="8615190" y="2704467"/>
            <a:ext cx="1714960" cy="9421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7D2B7C47-327D-447D-AA2B-BB9891D07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66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7"/>
    </mc:Choice>
    <mc:Fallback>
      <p:transition spd="slow" advTm="2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E2E51AB5-D670-4027-AC1E-D161F9AFAC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30B4CB7-2EFF-4C87-8879-629B350DD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5184"/>
            <a:ext cx="4943475" cy="30384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664EBF7-F303-4AEE-949A-8AF4E46DC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74" t="49702" r="47369" b="10051"/>
          <a:stretch/>
        </p:blipFill>
        <p:spPr>
          <a:xfrm>
            <a:off x="4718891" y="1476260"/>
            <a:ext cx="1377109" cy="1222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25">
            <a:extLst>
              <a:ext uri="{FF2B5EF4-FFF2-40B4-BE49-F238E27FC236}">
                <a16:creationId xmlns:a16="http://schemas.microsoft.com/office/drawing/2014/main" id="{4C4A2BD6-5086-440F-8FDD-B8AAAFB2A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462" y="1663546"/>
            <a:ext cx="5832475" cy="848299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How was you weekend?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A57398-4653-47B7-8735-1E64931CF1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84" t="46674" r="16359" b="9663"/>
          <a:stretch/>
        </p:blipFill>
        <p:spPr>
          <a:xfrm>
            <a:off x="4708018" y="3091332"/>
            <a:ext cx="1398854" cy="1362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utoShape 25">
            <a:extLst>
              <a:ext uri="{FF2B5EF4-FFF2-40B4-BE49-F238E27FC236}">
                <a16:creationId xmlns:a16="http://schemas.microsoft.com/office/drawing/2014/main" id="{2C1617B4-5099-4A0A-ABF9-3233566DC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462" y="3063564"/>
            <a:ext cx="5832475" cy="1362316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It was good. 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I visited my grandparents.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How about you? 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04B2CBF-F9CC-4392-80D1-3831A8A0A0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74" t="49702" r="47369" b="10051"/>
          <a:stretch/>
        </p:blipFill>
        <p:spPr>
          <a:xfrm>
            <a:off x="4729763" y="4748359"/>
            <a:ext cx="1377109" cy="1222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utoShape 25">
            <a:extLst>
              <a:ext uri="{FF2B5EF4-FFF2-40B4-BE49-F238E27FC236}">
                <a16:creationId xmlns:a16="http://schemas.microsoft.com/office/drawing/2014/main" id="{7E1AECBB-1AAD-43E6-BB0D-9B02DEFD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462" y="4935645"/>
            <a:ext cx="5832475" cy="848299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I went on a picnic.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FAFAB7C-6783-48F1-9DAC-95C4EA9AE3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09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6"/>
    </mc:Choice>
    <mc:Fallback>
      <p:transition spd="slow" advTm="2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7A4C3220-D3C2-4E86-81D9-58E429D10D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3650EEC-7B00-4B1A-8DEE-B6FFF8DC8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874" y="1590274"/>
            <a:ext cx="7348251" cy="4516555"/>
          </a:xfrm>
          <a:prstGeom prst="rect">
            <a:avLst/>
          </a:prstGeom>
        </p:spPr>
      </p:pic>
      <p:pic>
        <p:nvPicPr>
          <p:cNvPr id="7" name="5-7-6final check 2_02">
            <a:hlinkClick r:id="" action="ppaction://media"/>
            <a:extLst>
              <a:ext uri="{FF2B5EF4-FFF2-40B4-BE49-F238E27FC236}">
                <a16:creationId xmlns:a16="http://schemas.microsoft.com/office/drawing/2014/main" id="{5B00FF1C-76D2-4778-B24D-E72126CFC8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6159" y="1788577"/>
            <a:ext cx="838506" cy="838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"/>
    </mc:Choice>
    <mc:Fallback xmlns="">
      <p:transition spd="slow"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D9BF0898-A3DA-4F7D-8736-A6F9E0F3B0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3BFF0A-EE1E-4991-BD4C-86C4AA310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139315880">
            <a:extLst>
              <a:ext uri="{FF2B5EF4-FFF2-40B4-BE49-F238E27FC236}">
                <a16:creationId xmlns:a16="http://schemas.microsoft.com/office/drawing/2014/main" id="{2BD4AA90-18E7-4D84-89D7-4050CDE6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80" y="1768206"/>
            <a:ext cx="9007993" cy="371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BF2EDE25-151B-45D2-9112-EABF22DC6F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53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3"/>
    </mc:Choice>
    <mc:Fallback>
      <p:transition spd="slow" advTm="1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E6C0005-992B-45CF-8A3D-715BF472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331" y="1273674"/>
            <a:ext cx="5227580" cy="5275835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76F794C6-618A-4EA1-A729-415B418BD2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22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823"/>
    </mc:Choice>
    <mc:Fallback>
      <p:transition advTm="1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59E50E74-E45C-4332-9E39-183A4E93515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FA16A90-BB6D-4FEC-866E-5C3B0FF5E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1" name="_x139313080">
            <a:extLst>
              <a:ext uri="{FF2B5EF4-FFF2-40B4-BE49-F238E27FC236}">
                <a16:creationId xmlns:a16="http://schemas.microsoft.com/office/drawing/2014/main" id="{2DF746EC-5435-4751-9F13-9E4BCA34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28" y="1283465"/>
            <a:ext cx="8978943" cy="255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6A9D4-6841-448F-B4AA-5D7ADCB9559B}"/>
              </a:ext>
            </a:extLst>
          </p:cNvPr>
          <p:cNvSpPr txBox="1"/>
          <p:nvPr/>
        </p:nvSpPr>
        <p:spPr>
          <a:xfrm>
            <a:off x="3920903" y="1973892"/>
            <a:ext cx="41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swam at the beach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D442A9E-5FAF-4666-BD32-32BB410C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3" name="_x139315560">
            <a:extLst>
              <a:ext uri="{FF2B5EF4-FFF2-40B4-BE49-F238E27FC236}">
                <a16:creationId xmlns:a16="http://schemas.microsoft.com/office/drawing/2014/main" id="{5F31AFAA-5691-4F31-B1FB-B7C4620C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28" y="3927876"/>
            <a:ext cx="8628142" cy="24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2315F25E-B040-4DFB-B369-40A247FB4BE9}"/>
              </a:ext>
            </a:extLst>
          </p:cNvPr>
          <p:cNvSpPr/>
          <p:nvPr/>
        </p:nvSpPr>
        <p:spPr>
          <a:xfrm>
            <a:off x="1957330" y="4524607"/>
            <a:ext cx="632814" cy="6286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11AA9C17-F4C2-47D3-91A8-0488FBD4EAA7}"/>
              </a:ext>
            </a:extLst>
          </p:cNvPr>
          <p:cNvSpPr/>
          <p:nvPr/>
        </p:nvSpPr>
        <p:spPr>
          <a:xfrm>
            <a:off x="7199523" y="4524297"/>
            <a:ext cx="632814" cy="6286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8F466EF0-9740-41BB-9359-539C0EB50E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11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78"/>
    </mc:Choice>
    <mc:Fallback>
      <p:transition spd="slow" advTm="3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FC3154B7-A6A0-49EF-AC2B-BDC9E7898E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C768E92-6F53-4AB3-BAD9-720B3D8D4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139316120">
            <a:extLst>
              <a:ext uri="{FF2B5EF4-FFF2-40B4-BE49-F238E27FC236}">
                <a16:creationId xmlns:a16="http://schemas.microsoft.com/office/drawing/2014/main" id="{08528A87-09FB-4F49-9A14-E338A94A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71" y="1399142"/>
            <a:ext cx="8238747" cy="485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9687AF-4C1D-4869-AB95-06704919AC21}"/>
              </a:ext>
            </a:extLst>
          </p:cNvPr>
          <p:cNvSpPr txBox="1"/>
          <p:nvPr/>
        </p:nvSpPr>
        <p:spPr>
          <a:xfrm>
            <a:off x="6096000" y="4673024"/>
            <a:ext cx="41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food festival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D2770-525E-4A6D-9C9C-80022A2CE345}"/>
              </a:ext>
            </a:extLst>
          </p:cNvPr>
          <p:cNvSpPr txBox="1"/>
          <p:nvPr/>
        </p:nvSpPr>
        <p:spPr>
          <a:xfrm>
            <a:off x="3681470" y="5257799"/>
            <a:ext cx="41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ate delicious food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AFA2B15D-969B-4630-9F03-492AEE890C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10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30"/>
    </mc:Choice>
    <mc:Fallback>
      <p:transition spd="slow" advTm="3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F6587BE-D0FD-4944-ACD8-CB70B1C40C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2C09225-DD2E-4B13-9BE0-A6C747E8F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139315080">
            <a:extLst>
              <a:ext uri="{FF2B5EF4-FFF2-40B4-BE49-F238E27FC236}">
                <a16:creationId xmlns:a16="http://schemas.microsoft.com/office/drawing/2014/main" id="{4FC560CA-4833-4C38-B502-D095CDE7B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72" y="1382617"/>
            <a:ext cx="8199955" cy="47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9127437E-ECAE-47FC-953D-2A5E72E376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57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5"/>
    </mc:Choice>
    <mc:Fallback>
      <p:transition spd="slow" advTm="1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7_song_자막없음">
            <a:hlinkClick r:id="" action="ppaction://media"/>
            <a:extLst>
              <a:ext uri="{FF2B5EF4-FFF2-40B4-BE49-F238E27FC236}">
                <a16:creationId xmlns:a16="http://schemas.microsoft.com/office/drawing/2014/main" id="{2A36B588-29E1-4938-A63A-3EFF0C5E7FA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4"/>
            <a:ext cx="12028311" cy="6765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2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"/>
    </mc:Choice>
    <mc:Fallback xmlns="">
      <p:transition spd="slow"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3895A60-CED9-4BC5-A91D-BF43B33199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3E1586-0998-4984-AFD5-06A325877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383" y="2016086"/>
            <a:ext cx="3393195" cy="331366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0E8ECEF-550B-406E-8A16-22B37FCF8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428" y="1443210"/>
            <a:ext cx="6654189" cy="4990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328248-9DF0-4C68-B483-193581B1AA8E}"/>
              </a:ext>
            </a:extLst>
          </p:cNvPr>
          <p:cNvSpPr txBox="1"/>
          <p:nvPr/>
        </p:nvSpPr>
        <p:spPr>
          <a:xfrm>
            <a:off x="721173" y="5447841"/>
            <a:ext cx="3757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이미지 출처</a:t>
            </a:r>
            <a:r>
              <a:rPr lang="en-US" altLang="ko-KR" sz="1600" dirty="0"/>
              <a:t>: The Beach Boys  </a:t>
            </a:r>
            <a:r>
              <a:rPr lang="ko-KR" altLang="en-US" sz="1600" dirty="0"/>
              <a:t>앨범 커버</a:t>
            </a: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1127BFD3-175C-4440-9D5F-570A347F8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28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58"/>
    </mc:Choice>
    <mc:Fallback>
      <p:transition spd="slow" advTm="2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C16E829-91F6-4C66-A697-BCCF474FB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21319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E773FF6F-C70D-4403-BAB5-53341BDEFC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65234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10" name="새로운 녹음 06">
            <a:hlinkClick r:id="" action="ppaction://media"/>
            <a:extLst>
              <a:ext uri="{FF2B5EF4-FFF2-40B4-BE49-F238E27FC236}">
                <a16:creationId xmlns:a16="http://schemas.microsoft.com/office/drawing/2014/main" id="{B6957540-BC01-4A34-A6C6-BB14472A43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1823" y="252240"/>
            <a:ext cx="756225" cy="532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0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"/>
    </mc:Choice>
    <mc:Fallback xmlns="">
      <p:transition spd="slow"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C4A5F854-9C34-49CB-81FC-36B53FE038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7C70AB41-70E8-486E-86F9-C89258F72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13" y="1773798"/>
            <a:ext cx="11368774" cy="4296496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How was your summer, summer vacation?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Good, good, very good. It was very good.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What did you do?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went to </a:t>
            </a:r>
            <a:r>
              <a:rPr lang="en-US" altLang="ko-KR" sz="4000" b="1" dirty="0" err="1">
                <a:latin typeface="+mn-ea"/>
                <a:ea typeface="+mn-ea"/>
              </a:rPr>
              <a:t>Jeju</a:t>
            </a:r>
            <a:r>
              <a:rPr lang="en-US" altLang="ko-KR" sz="4000" b="1" dirty="0">
                <a:latin typeface="+mn-ea"/>
                <a:ea typeface="+mn-ea"/>
              </a:rPr>
              <a:t>-do. 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swam at the beach.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1B14A673-0120-4F1C-A026-94F172C07B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79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34"/>
    </mc:Choice>
    <mc:Fallback>
      <p:transition spd="slow" advTm="47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C4A5F854-9C34-49CB-81FC-36B53FE038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7C70AB41-70E8-486E-86F9-C89258F72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13" y="1773798"/>
            <a:ext cx="11368774" cy="4296496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How was your summer, summer vacation?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Good, good, very good. It was very good.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What did you do?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went to </a:t>
            </a:r>
            <a:r>
              <a:rPr lang="en-US" altLang="ko-KR" sz="4000" b="1" dirty="0" err="1">
                <a:latin typeface="+mn-ea"/>
                <a:ea typeface="+mn-ea"/>
              </a:rPr>
              <a:t>Chuncheon</a:t>
            </a:r>
            <a:r>
              <a:rPr lang="en-US" altLang="ko-KR" sz="4000" b="1" dirty="0">
                <a:latin typeface="+mn-ea"/>
                <a:ea typeface="+mn-ea"/>
              </a:rPr>
              <a:t>. 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ate delicious food.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D0782FE3-3599-49B3-8A92-B88114F943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23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82"/>
    </mc:Choice>
    <mc:Fallback>
      <p:transition spd="slow" advTm="4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F6587BE-D0FD-4944-ACD8-CB70B1C40C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2C09225-DD2E-4B13-9BE0-A6C747E8F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139315080">
            <a:extLst>
              <a:ext uri="{FF2B5EF4-FFF2-40B4-BE49-F238E27FC236}">
                <a16:creationId xmlns:a16="http://schemas.microsoft.com/office/drawing/2014/main" id="{4FC560CA-4833-4C38-B502-D095CDE7B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72" y="1382617"/>
            <a:ext cx="8199955" cy="47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E060CAAB-A173-4CFB-AE5E-A2AB8CEBB0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13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4"/>
    </mc:Choice>
    <mc:Fallback>
      <p:transition spd="slow" advTm="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7_song_자막있음">
            <a:hlinkClick r:id="" action="ppaction://media"/>
            <a:extLst>
              <a:ext uri="{FF2B5EF4-FFF2-40B4-BE49-F238E27FC236}">
                <a16:creationId xmlns:a16="http://schemas.microsoft.com/office/drawing/2014/main" id="{2507E9E2-0FFE-463D-AEB1-2002931D6B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56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"/>
    </mc:Choice>
    <mc:Fallback xmlns="">
      <p:transition spd="slow"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E6C0005-992B-45CF-8A3D-715BF472F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331" y="1273674"/>
            <a:ext cx="5227580" cy="5275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5603F0-06B3-49FE-A322-08248B878830}"/>
              </a:ext>
            </a:extLst>
          </p:cNvPr>
          <p:cNvSpPr txBox="1"/>
          <p:nvPr/>
        </p:nvSpPr>
        <p:spPr>
          <a:xfrm>
            <a:off x="3931920" y="3756142"/>
            <a:ext cx="133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went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F1462-03E2-4D7A-BE22-D57AD53A077D}"/>
              </a:ext>
            </a:extLst>
          </p:cNvPr>
          <p:cNvSpPr txBox="1"/>
          <p:nvPr/>
        </p:nvSpPr>
        <p:spPr>
          <a:xfrm>
            <a:off x="4076007" y="4282615"/>
            <a:ext cx="133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wore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B1A2C-3CC0-4721-AAB8-1E51DB80BDAB}"/>
              </a:ext>
            </a:extLst>
          </p:cNvPr>
          <p:cNvSpPr txBox="1"/>
          <p:nvPr/>
        </p:nvSpPr>
        <p:spPr>
          <a:xfrm>
            <a:off x="4325389" y="4809088"/>
            <a:ext cx="133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ate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284BD-7925-43C4-B14C-B9C97FCDC99E}"/>
              </a:ext>
            </a:extLst>
          </p:cNvPr>
          <p:cNvSpPr txBox="1"/>
          <p:nvPr/>
        </p:nvSpPr>
        <p:spPr>
          <a:xfrm>
            <a:off x="4076007" y="5335561"/>
            <a:ext cx="133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food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17CA31D5-F250-48A5-9A3E-9A55B58D4E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94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807"/>
    </mc:Choice>
    <mc:Fallback>
      <p:transition advTm="3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56FABF17-643F-45B2-A38F-6006653CC8D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Now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I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Can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52A4CF8-1966-48F4-A53A-4C7FFC3E4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3" name="_x139316200">
            <a:extLst>
              <a:ext uri="{FF2B5EF4-FFF2-40B4-BE49-F238E27FC236}">
                <a16:creationId xmlns:a16="http://schemas.microsoft.com/office/drawing/2014/main" id="{F7591D11-F077-4761-9E98-7437EAE61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95" y="1424848"/>
            <a:ext cx="8639375" cy="50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웃는 얼굴 6">
            <a:extLst>
              <a:ext uri="{FF2B5EF4-FFF2-40B4-BE49-F238E27FC236}">
                <a16:creationId xmlns:a16="http://schemas.microsoft.com/office/drawing/2014/main" id="{ABD878CB-58C1-4C02-8F3D-EDD03DB6DF42}"/>
              </a:ext>
            </a:extLst>
          </p:cNvPr>
          <p:cNvSpPr/>
          <p:nvPr/>
        </p:nvSpPr>
        <p:spPr>
          <a:xfrm>
            <a:off x="9338318" y="2724447"/>
            <a:ext cx="416460" cy="443620"/>
          </a:xfrm>
          <a:prstGeom prst="smileyFac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582326EE-32CB-43EE-9370-EEBDDD9343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79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2"/>
    </mc:Choice>
    <mc:Fallback>
      <p:transition spd="slow" advTm="2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5D68E6-4734-4AC1-BB4D-955FA440AEC3}"/>
              </a:ext>
            </a:extLst>
          </p:cNvPr>
          <p:cNvGrpSpPr/>
          <p:nvPr/>
        </p:nvGrpSpPr>
        <p:grpSpPr>
          <a:xfrm>
            <a:off x="639381" y="2020163"/>
            <a:ext cx="10913236" cy="1000383"/>
            <a:chOff x="669164" y="1288749"/>
            <a:chExt cx="4683886" cy="11321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0E29895-495A-42F8-A472-C42FD9522C89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 Final Check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중 틀린 문제 다시 확인하기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DC3BC91-6FCB-445D-850D-EC7DB9DF14E8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6CD8F32-8B34-4B10-AC97-B6998E91BE5F}"/>
              </a:ext>
            </a:extLst>
          </p:cNvPr>
          <p:cNvGrpSpPr/>
          <p:nvPr/>
        </p:nvGrpSpPr>
        <p:grpSpPr>
          <a:xfrm>
            <a:off x="639381" y="4027206"/>
            <a:ext cx="10913235" cy="975833"/>
            <a:chOff x="741988" y="4292826"/>
            <a:chExt cx="10913235" cy="97583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E80A1A6-B5AC-432C-990A-5621CE136AEE}"/>
                </a:ext>
              </a:extLst>
            </p:cNvPr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7E20E034-9BAA-411A-8CCA-D1F7CCD47624}"/>
                  </a:ext>
                </a:extLst>
              </p:cNvPr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2B2DB1BB-F7B8-4248-814B-E12B59743910}"/>
                  </a:ext>
                </a:extLst>
              </p:cNvPr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D04FAA5-9D76-485A-AE90-BC1C439ECF34}"/>
                </a:ext>
              </a:extLst>
            </p:cNvPr>
            <p:cNvSpPr/>
            <p:nvPr/>
          </p:nvSpPr>
          <p:spPr>
            <a:xfrm>
              <a:off x="1420538" y="4463731"/>
              <a:ext cx="9287315" cy="5913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Let’s Sing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영상 </a:t>
              </a: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2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번 더 보고 노래 익히기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628BBB87-3576-4C06-B6E9-AEE2972861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35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1"/>
    </mc:Choice>
    <mc:Fallback>
      <p:transition spd="slow" advTm="2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0" name="7단원 앞부분">
            <a:hlinkClick r:id="" action="ppaction://media"/>
            <a:extLst>
              <a:ext uri="{FF2B5EF4-FFF2-40B4-BE49-F238E27FC236}">
                <a16:creationId xmlns:a16="http://schemas.microsoft.com/office/drawing/2014/main" id="{0DE93E19-C11E-453C-A36A-132C3A817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9256" y="173696"/>
            <a:ext cx="560330" cy="56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1225434" y="2058014"/>
            <a:ext cx="9394941" cy="1966115"/>
            <a:chOff x="391" y="843"/>
            <a:chExt cx="4751" cy="821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237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 이 단원에서 배운 내용을 확인하고 정리하기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" y="843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endParaRPr lang="en-US" altLang="ko-KR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8BBA8794-36C5-4197-9F08-3FFEE8D91A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25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7"/>
    </mc:Choice>
    <mc:Fallback>
      <p:transition spd="slow" advTm="13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0677DC-90DB-4260-B061-EF4242283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139315880">
            <a:extLst>
              <a:ext uri="{FF2B5EF4-FFF2-40B4-BE49-F238E27FC236}">
                <a16:creationId xmlns:a16="http://schemas.microsoft.com/office/drawing/2014/main" id="{9E7A92A5-FA60-4E6E-B959-DC3A3741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A38B7CD7-807B-4196-8EB7-28FDEA6F4D22}"/>
              </a:ext>
            </a:extLst>
          </p:cNvPr>
          <p:cNvSpPr/>
          <p:nvPr/>
        </p:nvSpPr>
        <p:spPr>
          <a:xfrm>
            <a:off x="0" y="938333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1D51046-44A1-49B7-A5E1-AE7ED4A759BE}"/>
              </a:ext>
            </a:extLst>
          </p:cNvPr>
          <p:cNvSpPr/>
          <p:nvPr/>
        </p:nvSpPr>
        <p:spPr>
          <a:xfrm>
            <a:off x="2644314" y="938333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6EEBCB8-6E75-40A6-BB54-B1EC7D168DDD}"/>
              </a:ext>
            </a:extLst>
          </p:cNvPr>
          <p:cNvSpPr/>
          <p:nvPr/>
        </p:nvSpPr>
        <p:spPr>
          <a:xfrm>
            <a:off x="6551988" y="2914514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75A236C-1CA7-4E07-857C-83F80DFFB8C2}"/>
              </a:ext>
            </a:extLst>
          </p:cNvPr>
          <p:cNvSpPr/>
          <p:nvPr/>
        </p:nvSpPr>
        <p:spPr>
          <a:xfrm>
            <a:off x="9962977" y="718359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CED1BF37-1D86-451D-80B5-32E5F16EDD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87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1"/>
    </mc:Choice>
    <mc:Fallback>
      <p:transition spd="slow" advTm="1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2FB149FD-E6AB-4771-8252-C25B9E939C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Progress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1CF7931-E8C0-4324-808B-15AC5AAD8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39315880">
            <a:extLst>
              <a:ext uri="{FF2B5EF4-FFF2-40B4-BE49-F238E27FC236}">
                <a16:creationId xmlns:a16="http://schemas.microsoft.com/office/drawing/2014/main" id="{1A4B67B3-4A21-4A0D-93FD-C38C7288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12" y="1494512"/>
            <a:ext cx="8400558" cy="49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5F6F41-1F7F-44F8-B212-A4B738CB93B1}"/>
              </a:ext>
            </a:extLst>
          </p:cNvPr>
          <p:cNvSpPr txBox="1"/>
          <p:nvPr/>
        </p:nvSpPr>
        <p:spPr>
          <a:xfrm>
            <a:off x="3792517" y="3691034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b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47E278-6CA3-432C-ABE8-44DE21863BEB}"/>
              </a:ext>
            </a:extLst>
          </p:cNvPr>
          <p:cNvSpPr txBox="1"/>
          <p:nvPr/>
        </p:nvSpPr>
        <p:spPr>
          <a:xfrm>
            <a:off x="4740048" y="3691034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e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C7E69-642D-44B4-8E6D-A9D9FFBED0A1}"/>
              </a:ext>
            </a:extLst>
          </p:cNvPr>
          <p:cNvSpPr txBox="1"/>
          <p:nvPr/>
        </p:nvSpPr>
        <p:spPr>
          <a:xfrm>
            <a:off x="5753273" y="3691034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a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8CB23-8F98-4700-AC9C-586E2DBFB8C8}"/>
              </a:ext>
            </a:extLst>
          </p:cNvPr>
          <p:cNvSpPr txBox="1"/>
          <p:nvPr/>
        </p:nvSpPr>
        <p:spPr>
          <a:xfrm>
            <a:off x="6728128" y="3691034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c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400E3-E85B-441A-BAAB-630CB67E878E}"/>
              </a:ext>
            </a:extLst>
          </p:cNvPr>
          <p:cNvSpPr txBox="1"/>
          <p:nvPr/>
        </p:nvSpPr>
        <p:spPr>
          <a:xfrm>
            <a:off x="7702983" y="3691034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h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A242A6F4-8969-43EF-99CC-D962121DEC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05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4"/>
    </mc:Choice>
    <mc:Fallback>
      <p:transition spd="slow" advTm="3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2FB149FD-E6AB-4771-8252-C25B9E939C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Progress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1CF7931-E8C0-4324-808B-15AC5AAD8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893B3C0-4529-4190-B034-552D2124B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6" y="1743808"/>
            <a:ext cx="5851334" cy="3838702"/>
          </a:xfrm>
          <a:prstGeom prst="rect">
            <a:avLst/>
          </a:prstGeom>
        </p:spPr>
      </p:pic>
      <p:sp>
        <p:nvSpPr>
          <p:cNvPr id="13" name="AutoShape 25">
            <a:extLst>
              <a:ext uri="{FF2B5EF4-FFF2-40B4-BE49-F238E27FC236}">
                <a16:creationId xmlns:a16="http://schemas.microsoft.com/office/drawing/2014/main" id="{AC11CA54-C9F3-4144-A51A-8B36322F4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936" y="1436549"/>
            <a:ext cx="5537129" cy="97966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3200" b="1" dirty="0">
                <a:latin typeface="+mn-ea"/>
                <a:ea typeface="+mn-ea"/>
              </a:rPr>
              <a:t>How was your vacation?</a:t>
            </a:r>
            <a:endParaRPr lang="en-US" altLang="ko-KR" sz="4000" dirty="0">
              <a:latin typeface="+mn-ea"/>
              <a:ea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238AC404-1A64-4FA8-9A7B-99E782B25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936" y="2683493"/>
            <a:ext cx="5537129" cy="979666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3200" b="1" dirty="0">
                <a:latin typeface="+mn-ea"/>
                <a:ea typeface="+mn-ea"/>
              </a:rPr>
              <a:t>It was good.</a:t>
            </a:r>
            <a:endParaRPr lang="en-US" altLang="ko-KR" sz="4000" dirty="0">
              <a:latin typeface="+mn-ea"/>
              <a:ea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7ACAA262-D21E-47A4-808C-C5294EDF2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936" y="3930437"/>
            <a:ext cx="5537129" cy="97966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3200" b="1" dirty="0">
                <a:latin typeface="+mn-ea"/>
                <a:ea typeface="+mn-ea"/>
              </a:rPr>
              <a:t>What did you do?</a:t>
            </a:r>
            <a:endParaRPr lang="en-US" altLang="ko-KR" sz="4000" dirty="0">
              <a:latin typeface="+mn-ea"/>
              <a:ea typeface="+mn-ea"/>
            </a:endParaRPr>
          </a:p>
        </p:txBody>
      </p:sp>
      <p:sp>
        <p:nvSpPr>
          <p:cNvPr id="17" name="AutoShape 25">
            <a:extLst>
              <a:ext uri="{FF2B5EF4-FFF2-40B4-BE49-F238E27FC236}">
                <a16:creationId xmlns:a16="http://schemas.microsoft.com/office/drawing/2014/main" id="{A64F86E4-F08D-41BD-AF9D-59681A14A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936" y="5177381"/>
            <a:ext cx="5537129" cy="979666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3200" b="1" dirty="0">
                <a:latin typeface="+mn-ea"/>
                <a:ea typeface="+mn-ea"/>
              </a:rPr>
              <a:t>I swam at the beach. </a:t>
            </a:r>
            <a:endParaRPr lang="en-US" altLang="ko-KR" sz="4000" dirty="0">
              <a:latin typeface="+mn-ea"/>
              <a:ea typeface="+mn-ea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FF325221-0390-4D67-BCC4-C8CEF95338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72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4"/>
    </mc:Choice>
    <mc:Fallback>
      <p:transition spd="slow" advTm="18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4DBA12B-13B7-4A2B-A80B-2EB6C69979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A1B3FB-4072-4821-AEA3-A6CD5250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4638384">
            <a:extLst>
              <a:ext uri="{FF2B5EF4-FFF2-40B4-BE49-F238E27FC236}">
                <a16:creationId xmlns:a16="http://schemas.microsoft.com/office/drawing/2014/main" id="{95F7C97C-1E09-4834-8A65-249E342A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90" y="1371600"/>
            <a:ext cx="8764820" cy="51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2A5F93F-CFE9-41DF-A916-9918C538AE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46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75"/>
    </mc:Choice>
    <mc:Fallback>
      <p:transition spd="slow" advTm="2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4DBA12B-13B7-4A2B-A80B-2EB6C69979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A1B3FB-4072-4821-AEA3-A6CD5250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4638384">
            <a:extLst>
              <a:ext uri="{FF2B5EF4-FFF2-40B4-BE49-F238E27FC236}">
                <a16:creationId xmlns:a16="http://schemas.microsoft.com/office/drawing/2014/main" id="{95F7C97C-1E09-4834-8A65-249E342A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90" y="1371600"/>
            <a:ext cx="8764820" cy="51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-7-6final check 1_01">
            <a:hlinkClick r:id="" action="ppaction://media"/>
            <a:extLst>
              <a:ext uri="{FF2B5EF4-FFF2-40B4-BE49-F238E27FC236}">
                <a16:creationId xmlns:a16="http://schemas.microsoft.com/office/drawing/2014/main" id="{59C78107-27D1-453C-89B6-BCD2E4D580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8187" y="1452084"/>
            <a:ext cx="652138" cy="652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3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"/>
    </mc:Choice>
    <mc:Fallback xmlns="">
      <p:transition spd="slow"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5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9|3.3|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8|7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6.7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6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1|11.3|7.1|6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9.4|9.1|6.3|5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8|2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1|2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1.4|1.6|1.4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2.4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382</Words>
  <Application>Microsoft Office PowerPoint</Application>
  <PresentationFormat>와이드스크린</PresentationFormat>
  <Paragraphs>97</Paragraphs>
  <Slides>32</Slides>
  <Notes>0</Notes>
  <HiddenSlides>0</HiddenSlides>
  <MMClips>33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32</vt:i4>
      </vt:variant>
    </vt:vector>
  </HeadingPairs>
  <TitlesOfParts>
    <vt:vector size="48" baseType="lpstr">
      <vt:lpstr>1훈막대연필 R</vt:lpstr>
      <vt:lpstr>Arial Unicode MS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Arial</vt:lpstr>
      <vt:lpstr>Calibri</vt:lpstr>
      <vt:lpstr>Calibri Light</vt:lpstr>
      <vt:lpstr>Franklin Gothic Book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Administrator</cp:lastModifiedBy>
  <cp:revision>356</cp:revision>
  <dcterms:created xsi:type="dcterms:W3CDTF">2020-04-20T04:33:30Z</dcterms:created>
  <dcterms:modified xsi:type="dcterms:W3CDTF">2020-08-28T05:38:08Z</dcterms:modified>
</cp:coreProperties>
</file>