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03" r:id="rId3"/>
    <p:sldId id="442" r:id="rId4"/>
    <p:sldId id="467" r:id="rId5"/>
    <p:sldId id="444" r:id="rId6"/>
    <p:sldId id="445" r:id="rId7"/>
    <p:sldId id="448" r:id="rId8"/>
    <p:sldId id="449" r:id="rId9"/>
    <p:sldId id="446" r:id="rId10"/>
    <p:sldId id="447" r:id="rId11"/>
    <p:sldId id="450" r:id="rId12"/>
    <p:sldId id="451" r:id="rId13"/>
    <p:sldId id="452" r:id="rId14"/>
    <p:sldId id="453" r:id="rId15"/>
    <p:sldId id="468" r:id="rId16"/>
    <p:sldId id="470" r:id="rId17"/>
    <p:sldId id="469" r:id="rId18"/>
    <p:sldId id="456" r:id="rId19"/>
    <p:sldId id="471" r:id="rId20"/>
    <p:sldId id="461" r:id="rId21"/>
    <p:sldId id="477" r:id="rId22"/>
    <p:sldId id="472" r:id="rId23"/>
    <p:sldId id="473" r:id="rId24"/>
    <p:sldId id="476" r:id="rId25"/>
    <p:sldId id="436" r:id="rId26"/>
    <p:sldId id="465" r:id="rId27"/>
    <p:sldId id="431" r:id="rId28"/>
    <p:sldId id="46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0.m4a"/><Relationship Id="rId7" Type="http://schemas.openxmlformats.org/officeDocument/2006/relationships/image" Target="../media/image17.png"/><Relationship Id="rId12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1.m4a"/><Relationship Id="rId7" Type="http://schemas.openxmlformats.org/officeDocument/2006/relationships/image" Target="../media/image17.png"/><Relationship Id="rId12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2.m4a"/><Relationship Id="rId7" Type="http://schemas.openxmlformats.org/officeDocument/2006/relationships/image" Target="../media/image20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3.m4a"/><Relationship Id="rId7" Type="http://schemas.openxmlformats.org/officeDocument/2006/relationships/image" Target="../media/image19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4.m4a"/><Relationship Id="rId7" Type="http://schemas.openxmlformats.org/officeDocument/2006/relationships/image" Target="../media/image22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8  </a:t>
            </a: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   </a:t>
            </a:r>
            <a:r>
              <a:rPr lang="en-US" altLang="ko-KR" sz="3200" b="1" dirty="0">
                <a:solidFill>
                  <a:srgbClr val="0070C0"/>
                </a:solidFill>
              </a:rPr>
              <a:t>How Much Are the Shoes? </a:t>
            </a:r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2</a:t>
            </a:r>
            <a:r>
              <a:rPr lang="en-US" altLang="ko-KR" sz="2800" b="1" baseline="30000" dirty="0"/>
              <a:t>nd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(124~125)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B49498A8-9981-40AE-B3F4-D89EDC8DA3E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1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2"/>
    </mc:Choice>
    <mc:Fallback xmlns="">
      <p:transition spd="slow" advTm="2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8_real2_자막없음">
            <a:hlinkClick r:id="" action="ppaction://media"/>
            <a:extLst>
              <a:ext uri="{FF2B5EF4-FFF2-40B4-BE49-F238E27FC236}">
                <a16:creationId xmlns:a16="http://schemas.microsoft.com/office/drawing/2014/main" id="{4E6EF7C2-0816-4D9D-B053-BDC15FB94C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BC6BD256-B065-4B96-932A-75F3064DA9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48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1"/>
    </mc:Choice>
    <mc:Fallback xmlns="">
      <p:transition spd="slow" advTm="3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6568C690-2157-4D67-B23A-E89423081E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7BA6C-271A-47E3-89D9-0DD0632D5086}"/>
              </a:ext>
            </a:extLst>
          </p:cNvPr>
          <p:cNvSpPr txBox="1"/>
          <p:nvPr/>
        </p:nvSpPr>
        <p:spPr>
          <a:xfrm>
            <a:off x="6239221" y="5561100"/>
            <a:ext cx="558187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Lisa: I want 240.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32A73-BE24-428F-A101-76DF4BA19E21}"/>
              </a:ext>
            </a:extLst>
          </p:cNvPr>
          <p:cNvSpPr txBox="1"/>
          <p:nvPr/>
        </p:nvSpPr>
        <p:spPr>
          <a:xfrm>
            <a:off x="280413" y="5561100"/>
            <a:ext cx="5672368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점원</a:t>
            </a:r>
            <a:r>
              <a:rPr lang="en-US" altLang="ko-KR" sz="2800" b="1" dirty="0">
                <a:solidFill>
                  <a:schemeClr val="bg1"/>
                </a:solidFill>
              </a:rPr>
              <a:t>: What</a:t>
            </a:r>
            <a:r>
              <a:rPr lang="ko-KR" altLang="en-US" sz="2800" b="1" dirty="0">
                <a:solidFill>
                  <a:schemeClr val="bg1"/>
                </a:solidFill>
              </a:rPr>
              <a:t> </a:t>
            </a:r>
            <a:r>
              <a:rPr lang="en-US" altLang="ko-KR" sz="2800" b="1" dirty="0">
                <a:solidFill>
                  <a:schemeClr val="bg1"/>
                </a:solidFill>
              </a:rPr>
              <a:t>size do you want?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</p:txBody>
      </p:sp>
      <p:pic>
        <p:nvPicPr>
          <p:cNvPr id="2" name="_x137369504">
            <a:extLst>
              <a:ext uri="{FF2B5EF4-FFF2-40B4-BE49-F238E27FC236}">
                <a16:creationId xmlns:a16="http://schemas.microsoft.com/office/drawing/2014/main" id="{2B37FD4F-3581-4DB9-B43D-BFF36C059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13" y="969093"/>
            <a:ext cx="6220174" cy="428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DFA161A-03D4-4E94-8CD4-EE3788E99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99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1"/>
    </mc:Choice>
    <mc:Fallback xmlns="">
      <p:transition spd="slow" advTm="4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8_real2_자막있음">
            <a:hlinkClick r:id="" action="ppaction://media"/>
            <a:extLst>
              <a:ext uri="{FF2B5EF4-FFF2-40B4-BE49-F238E27FC236}">
                <a16:creationId xmlns:a16="http://schemas.microsoft.com/office/drawing/2014/main" id="{16FB07EF-7AFF-429C-BE3A-CD5BA0C68F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8EA16905-3F9D-44DC-8AF4-7CD5E6C892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1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1"/>
    </mc:Choice>
    <mc:Fallback xmlns="">
      <p:transition spd="slow" advTm="3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9C84DDF-D468-486B-8BA8-5668A3B51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4DD62C-DD23-496A-BDB5-FA2226D3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30FCD98-E88F-4391-A57E-1DC14E9D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986" y="934065"/>
            <a:ext cx="76395387" cy="222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_x137371984">
            <a:extLst>
              <a:ext uri="{FF2B5EF4-FFF2-40B4-BE49-F238E27FC236}">
                <a16:creationId xmlns:a16="http://schemas.microsoft.com/office/drawing/2014/main" id="{C4198AFE-FB3E-4986-B9B9-6AA1095E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61" y="1391265"/>
            <a:ext cx="9350477" cy="50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769E7A4C-7622-46C2-967E-A0A7B6ECDFFD}"/>
              </a:ext>
            </a:extLst>
          </p:cNvPr>
          <p:cNvSpPr/>
          <p:nvPr/>
        </p:nvSpPr>
        <p:spPr>
          <a:xfrm>
            <a:off x="1995948" y="3510116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14AAE39-A029-477C-BB30-C3B8CD7D299B}"/>
              </a:ext>
            </a:extLst>
          </p:cNvPr>
          <p:cNvSpPr/>
          <p:nvPr/>
        </p:nvSpPr>
        <p:spPr>
          <a:xfrm>
            <a:off x="3785419" y="3510116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899BE8D-C460-4902-8259-363031638E92}"/>
              </a:ext>
            </a:extLst>
          </p:cNvPr>
          <p:cNvSpPr/>
          <p:nvPr/>
        </p:nvSpPr>
        <p:spPr>
          <a:xfrm>
            <a:off x="5982928" y="3524985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D4AEAD7-9BD5-4FC4-855C-D59B5BA6DD6F}"/>
              </a:ext>
            </a:extLst>
          </p:cNvPr>
          <p:cNvSpPr/>
          <p:nvPr/>
        </p:nvSpPr>
        <p:spPr>
          <a:xfrm>
            <a:off x="8082115" y="3524985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2AE0737C-BDE1-4854-9D9B-190DF430DE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2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2"/>
    </mc:Choice>
    <mc:Fallback xmlns="">
      <p:transition spd="slow" advTm="2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9C84DDF-D468-486B-8BA8-5668A3B51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4DD62C-DD23-496A-BDB5-FA2226D3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831FCFA-8F1A-4296-A3CC-8BC09500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5776680">
            <a:extLst>
              <a:ext uri="{FF2B5EF4-FFF2-40B4-BE49-F238E27FC236}">
                <a16:creationId xmlns:a16="http://schemas.microsoft.com/office/drawing/2014/main" id="{085F4DB0-ACEF-4412-B06A-659E999A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04" y="1460089"/>
            <a:ext cx="8128893" cy="47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AE59585-A88F-4D09-9AA6-6AC70BE768EA}"/>
              </a:ext>
            </a:extLst>
          </p:cNvPr>
          <p:cNvCxnSpPr>
            <a:cxnSpLocks/>
          </p:cNvCxnSpPr>
          <p:nvPr/>
        </p:nvCxnSpPr>
        <p:spPr>
          <a:xfrm>
            <a:off x="3128804" y="3216395"/>
            <a:ext cx="4225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DCE6975-ACF3-4193-8852-D17F63BD8AEC}"/>
              </a:ext>
            </a:extLst>
          </p:cNvPr>
          <p:cNvCxnSpPr>
            <a:cxnSpLocks/>
          </p:cNvCxnSpPr>
          <p:nvPr/>
        </p:nvCxnSpPr>
        <p:spPr>
          <a:xfrm>
            <a:off x="4343088" y="3791582"/>
            <a:ext cx="4225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2852F6A7-8823-440A-806B-217F359D56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9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3"/>
    </mc:Choice>
    <mc:Fallback xmlns="">
      <p:transition spd="slow" advTm="1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9C84DDF-D468-486B-8BA8-5668A3B51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4DD62C-DD23-496A-BDB5-FA2226D3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831FCFA-8F1A-4296-A3CC-8BC09500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135776680">
            <a:extLst>
              <a:ext uri="{FF2B5EF4-FFF2-40B4-BE49-F238E27FC236}">
                <a16:creationId xmlns:a16="http://schemas.microsoft.com/office/drawing/2014/main" id="{085F4DB0-ACEF-4412-B06A-659E999A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04" y="1460089"/>
            <a:ext cx="8128893" cy="477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4055AC7-0A7E-4C55-B8BA-62D954BFFC86}"/>
              </a:ext>
            </a:extLst>
          </p:cNvPr>
          <p:cNvSpPr/>
          <p:nvPr/>
        </p:nvSpPr>
        <p:spPr>
          <a:xfrm>
            <a:off x="4227479" y="4021393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60F08B7-1979-4C59-BF4F-F7D48B6101EA}"/>
              </a:ext>
            </a:extLst>
          </p:cNvPr>
          <p:cNvSpPr/>
          <p:nvPr/>
        </p:nvSpPr>
        <p:spPr>
          <a:xfrm>
            <a:off x="7850666" y="4021393"/>
            <a:ext cx="1789471" cy="17009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E7C602F6-EC43-48BD-A212-7FF7ABC2FC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1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5"/>
    </mc:Choice>
    <mc:Fallback xmlns="">
      <p:transition spd="slow" advTm="1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9C84DDF-D468-486B-8BA8-5668A3B512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4DD62C-DD23-496A-BDB5-FA2226D3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24F3F33-9FFF-4DF6-9524-5C6292959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35776280">
            <a:extLst>
              <a:ext uri="{FF2B5EF4-FFF2-40B4-BE49-F238E27FC236}">
                <a16:creationId xmlns:a16="http://schemas.microsoft.com/office/drawing/2014/main" id="{237DB16C-D1F7-4F08-A55B-8347D1CD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458" y="1608761"/>
            <a:ext cx="8377084" cy="42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D4D167B-EFEC-4183-9702-BB79ECFDD87B}"/>
              </a:ext>
            </a:extLst>
          </p:cNvPr>
          <p:cNvSpPr/>
          <p:nvPr/>
        </p:nvSpPr>
        <p:spPr>
          <a:xfrm>
            <a:off x="2513600" y="3588774"/>
            <a:ext cx="1232489" cy="133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EB0541E-59B1-41BA-A7AF-6B3D7893A84E}"/>
              </a:ext>
            </a:extLst>
          </p:cNvPr>
          <p:cNvSpPr/>
          <p:nvPr/>
        </p:nvSpPr>
        <p:spPr>
          <a:xfrm>
            <a:off x="3993355" y="3572451"/>
            <a:ext cx="1232489" cy="133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B520D8A-D3AA-4D59-BBE4-CA08EF5CDBB0}"/>
              </a:ext>
            </a:extLst>
          </p:cNvPr>
          <p:cNvSpPr/>
          <p:nvPr/>
        </p:nvSpPr>
        <p:spPr>
          <a:xfrm>
            <a:off x="5479755" y="3588774"/>
            <a:ext cx="1232489" cy="133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05838D7-03F1-441C-870D-E8184446DEB1}"/>
              </a:ext>
            </a:extLst>
          </p:cNvPr>
          <p:cNvSpPr/>
          <p:nvPr/>
        </p:nvSpPr>
        <p:spPr>
          <a:xfrm>
            <a:off x="6959510" y="3588774"/>
            <a:ext cx="1232489" cy="133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02501AC-C95D-43DF-9455-2464F45A216C}"/>
              </a:ext>
            </a:extLst>
          </p:cNvPr>
          <p:cNvSpPr/>
          <p:nvPr/>
        </p:nvSpPr>
        <p:spPr>
          <a:xfrm>
            <a:off x="8445911" y="3595457"/>
            <a:ext cx="1232489" cy="133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05FDAB01-903B-42D3-9FC6-0DD610DEB7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4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0"/>
    </mc:Choice>
    <mc:Fallback xmlns="">
      <p:transition spd="slow" advTm="33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4B7690E2-963B-48C2-A96B-CCC7484673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62E6CD-9405-421F-9EF5-4EDF9F6A1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CA6E7B-9D1F-47EA-935A-77D5EBC96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35776680">
            <a:extLst>
              <a:ext uri="{FF2B5EF4-FFF2-40B4-BE49-F238E27FC236}">
                <a16:creationId xmlns:a16="http://schemas.microsoft.com/office/drawing/2014/main" id="{61680BA8-7363-408F-A2CA-94E0868F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0" y="1499420"/>
            <a:ext cx="8241264" cy="47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FFE68AFF-EE5A-4A78-A33B-6ACFA941139B}"/>
              </a:ext>
            </a:extLst>
          </p:cNvPr>
          <p:cNvCxnSpPr>
            <a:cxnSpLocks/>
          </p:cNvCxnSpPr>
          <p:nvPr/>
        </p:nvCxnSpPr>
        <p:spPr>
          <a:xfrm>
            <a:off x="3983137" y="3255724"/>
            <a:ext cx="3971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CC48844-E088-472D-9AC1-99A3C161B572}"/>
              </a:ext>
            </a:extLst>
          </p:cNvPr>
          <p:cNvCxnSpPr>
            <a:cxnSpLocks/>
          </p:cNvCxnSpPr>
          <p:nvPr/>
        </p:nvCxnSpPr>
        <p:spPr>
          <a:xfrm>
            <a:off x="6711588" y="3850575"/>
            <a:ext cx="1901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775BF6D-3700-4143-BDB2-091529B2CB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5"/>
    </mc:Choice>
    <mc:Fallback xmlns="">
      <p:transition spd="slow" advTm="1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4B7690E2-963B-48C2-A96B-CCC7484673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62E6CD-9405-421F-9EF5-4EDF9F6A1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CA6E7B-9D1F-47EA-935A-77D5EBC96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7" name="_x135776680">
            <a:extLst>
              <a:ext uri="{FF2B5EF4-FFF2-40B4-BE49-F238E27FC236}">
                <a16:creationId xmlns:a16="http://schemas.microsoft.com/office/drawing/2014/main" id="{61680BA8-7363-408F-A2CA-94E0868F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0" y="1499420"/>
            <a:ext cx="8241264" cy="479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F8A56EA-E69A-40A3-8A82-6D01491091D9}"/>
              </a:ext>
            </a:extLst>
          </p:cNvPr>
          <p:cNvSpPr/>
          <p:nvPr/>
        </p:nvSpPr>
        <p:spPr>
          <a:xfrm>
            <a:off x="5489587" y="4178710"/>
            <a:ext cx="1363497" cy="14453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333C449-CA9F-407E-81FB-0D7E1C8C1FFE}"/>
              </a:ext>
            </a:extLst>
          </p:cNvPr>
          <p:cNvSpPr/>
          <p:nvPr/>
        </p:nvSpPr>
        <p:spPr>
          <a:xfrm>
            <a:off x="6949677" y="4178710"/>
            <a:ext cx="1363497" cy="14453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DE2A2A3-ABEA-47A8-83E5-7FDB22F880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5"/>
    </mc:Choice>
    <mc:Fallback xmlns="">
      <p:transition spd="slow" advTm="2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A23A9FC6-B194-4268-9628-6DEDCE733D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알뜰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</a:rPr>
              <a:t>구매 놀이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92B11BA-DDFC-4267-A7DE-7337899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2" name="_x135774120">
            <a:extLst>
              <a:ext uri="{FF2B5EF4-FFF2-40B4-BE49-F238E27FC236}">
                <a16:creationId xmlns:a16="http://schemas.microsoft.com/office/drawing/2014/main" id="{A109A53F-0397-4D3B-A122-D8F9E452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92" y="4150442"/>
            <a:ext cx="2225133" cy="19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_x97578192">
            <a:extLst>
              <a:ext uri="{FF2B5EF4-FFF2-40B4-BE49-F238E27FC236}">
                <a16:creationId xmlns:a16="http://schemas.microsoft.com/office/drawing/2014/main" id="{976B2216-3CB6-41A6-B290-E9475A0E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58" y="4150442"/>
            <a:ext cx="1821374" cy="16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_x137152584">
            <a:extLst>
              <a:ext uri="{FF2B5EF4-FFF2-40B4-BE49-F238E27FC236}">
                <a16:creationId xmlns:a16="http://schemas.microsoft.com/office/drawing/2014/main" id="{F93E3CF3-CE16-413F-B82C-34018005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" y="1698553"/>
            <a:ext cx="1821374" cy="18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_x137150584">
            <a:extLst>
              <a:ext uri="{FF2B5EF4-FFF2-40B4-BE49-F238E27FC236}">
                <a16:creationId xmlns:a16="http://schemas.microsoft.com/office/drawing/2014/main" id="{9E81A2DA-F0FC-48AA-8C6C-4E99AE16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256" y="1498177"/>
            <a:ext cx="1821375" cy="19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_x137152344">
            <a:extLst>
              <a:ext uri="{FF2B5EF4-FFF2-40B4-BE49-F238E27FC236}">
                <a16:creationId xmlns:a16="http://schemas.microsoft.com/office/drawing/2014/main" id="{575E19BC-C730-41CE-8A69-E2EEE93D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93" y="1527828"/>
            <a:ext cx="1605674" cy="21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_x137150744">
            <a:extLst>
              <a:ext uri="{FF2B5EF4-FFF2-40B4-BE49-F238E27FC236}">
                <a16:creationId xmlns:a16="http://schemas.microsoft.com/office/drawing/2014/main" id="{715F9E78-576C-49ED-9AEC-197B4B76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38" y="1847273"/>
            <a:ext cx="1821374" cy="16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F728390-DBDB-4857-BCCA-AF9101ADD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0451" y="2333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4" name="_x135773240">
            <a:extLst>
              <a:ext uri="{FF2B5EF4-FFF2-40B4-BE49-F238E27FC236}">
                <a16:creationId xmlns:a16="http://schemas.microsoft.com/office/drawing/2014/main" id="{0A63FA8B-940D-4983-A0E0-812F069D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567" y="4290259"/>
            <a:ext cx="1504491" cy="17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A3651033-35C9-4BF2-A344-8C57212D3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3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3"/>
    </mc:Choice>
    <mc:Fallback xmlns="">
      <p:transition spd="slow" advTm="2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  </a:t>
            </a:r>
            <a:r>
              <a:rPr lang="ko-KR" altLang="en-US" sz="5400" b="1" dirty="0">
                <a:solidFill>
                  <a:schemeClr val="bg1"/>
                </a:solidFill>
              </a:rPr>
              <a:t>물건의 가격 기억하기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44BC06F-1079-4D1F-AD96-6DD3D890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812" y="0"/>
            <a:ext cx="67076916" cy="167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35776120">
            <a:extLst>
              <a:ext uri="{FF2B5EF4-FFF2-40B4-BE49-F238E27FC236}">
                <a16:creationId xmlns:a16="http://schemas.microsoft.com/office/drawing/2014/main" id="{6BF421EB-A22C-43CE-9F22-EBF4EEAD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1358490"/>
            <a:ext cx="6902247" cy="522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8B42F006-DC36-4C35-84F2-9C0BA5CF0503}"/>
              </a:ext>
            </a:extLst>
          </p:cNvPr>
          <p:cNvSpPr/>
          <p:nvPr/>
        </p:nvSpPr>
        <p:spPr>
          <a:xfrm>
            <a:off x="4049951" y="3146323"/>
            <a:ext cx="2134540" cy="19991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5F06D1D-8A9D-4088-A85D-ED0B56D37619}"/>
              </a:ext>
            </a:extLst>
          </p:cNvPr>
          <p:cNvSpPr/>
          <p:nvPr/>
        </p:nvSpPr>
        <p:spPr>
          <a:xfrm>
            <a:off x="7692803" y="4704736"/>
            <a:ext cx="2134540" cy="19991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08D504D-7B79-4467-8BCE-046A4FD6EA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0"/>
    </mc:Choice>
    <mc:Fallback xmlns="">
      <p:transition spd="slow" advTm="2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A23A9FC6-B194-4268-9628-6DEDCE733D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알뜰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</a:rPr>
              <a:t>구매 놀이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92B11BA-DDFC-4267-A7DE-7337899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2" name="_x135774120">
            <a:extLst>
              <a:ext uri="{FF2B5EF4-FFF2-40B4-BE49-F238E27FC236}">
                <a16:creationId xmlns:a16="http://schemas.microsoft.com/office/drawing/2014/main" id="{A109A53F-0397-4D3B-A122-D8F9E4520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92" y="4150442"/>
            <a:ext cx="2225133" cy="19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_x97578192">
            <a:extLst>
              <a:ext uri="{FF2B5EF4-FFF2-40B4-BE49-F238E27FC236}">
                <a16:creationId xmlns:a16="http://schemas.microsoft.com/office/drawing/2014/main" id="{976B2216-3CB6-41A6-B290-E9475A0E9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58" y="4150442"/>
            <a:ext cx="1821374" cy="16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_x137152584">
            <a:extLst>
              <a:ext uri="{FF2B5EF4-FFF2-40B4-BE49-F238E27FC236}">
                <a16:creationId xmlns:a16="http://schemas.microsoft.com/office/drawing/2014/main" id="{F93E3CF3-CE16-413F-B82C-34018005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" y="1698553"/>
            <a:ext cx="1821374" cy="18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_x137150584">
            <a:extLst>
              <a:ext uri="{FF2B5EF4-FFF2-40B4-BE49-F238E27FC236}">
                <a16:creationId xmlns:a16="http://schemas.microsoft.com/office/drawing/2014/main" id="{9E81A2DA-F0FC-48AA-8C6C-4E99AE16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256" y="1498177"/>
            <a:ext cx="1821375" cy="19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_x137152344">
            <a:extLst>
              <a:ext uri="{FF2B5EF4-FFF2-40B4-BE49-F238E27FC236}">
                <a16:creationId xmlns:a16="http://schemas.microsoft.com/office/drawing/2014/main" id="{575E19BC-C730-41CE-8A69-E2EEE93D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93" y="1527828"/>
            <a:ext cx="1605674" cy="215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_x137150744">
            <a:extLst>
              <a:ext uri="{FF2B5EF4-FFF2-40B4-BE49-F238E27FC236}">
                <a16:creationId xmlns:a16="http://schemas.microsoft.com/office/drawing/2014/main" id="{715F9E78-576C-49ED-9AEC-197B4B76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38" y="1847273"/>
            <a:ext cx="1821374" cy="164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F728390-DBDB-4857-BCCA-AF9101ADD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0451" y="2333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4" name="_x135773240">
            <a:extLst>
              <a:ext uri="{FF2B5EF4-FFF2-40B4-BE49-F238E27FC236}">
                <a16:creationId xmlns:a16="http://schemas.microsoft.com/office/drawing/2014/main" id="{0A63FA8B-940D-4983-A0E0-812F069D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567" y="4290259"/>
            <a:ext cx="1504491" cy="17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1650E58-C3E4-4BDC-B21B-8F98DAA96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2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9"/>
    </mc:Choice>
    <mc:Fallback xmlns="">
      <p:transition spd="slow" advTm="2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24467A8F-EDB7-4351-88D1-942E81A353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알뜰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</a:rPr>
              <a:t>구매 놀이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_x137150744">
            <a:extLst>
              <a:ext uri="{FF2B5EF4-FFF2-40B4-BE49-F238E27FC236}">
                <a16:creationId xmlns:a16="http://schemas.microsoft.com/office/drawing/2014/main" id="{1E8DE20D-C607-4EDA-A83C-A6BA6D58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97" y="1412151"/>
            <a:ext cx="3304784" cy="29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7CB02D0-E42D-4EB1-94E3-0F1D270D9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518" y="3884970"/>
            <a:ext cx="6637703" cy="2042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70EA80-388C-4C2B-8C08-597CDC896727}"/>
              </a:ext>
            </a:extLst>
          </p:cNvPr>
          <p:cNvSpPr txBox="1"/>
          <p:nvPr/>
        </p:nvSpPr>
        <p:spPr>
          <a:xfrm>
            <a:off x="6096000" y="4363271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shoes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540FF-A4B4-433A-A29D-805A3906F89C}"/>
              </a:ext>
            </a:extLst>
          </p:cNvPr>
          <p:cNvSpPr txBox="1"/>
          <p:nvPr/>
        </p:nvSpPr>
        <p:spPr>
          <a:xfrm>
            <a:off x="6376356" y="5024524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12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5A0254-C290-4516-8E01-F036246F1D08}"/>
              </a:ext>
            </a:extLst>
          </p:cNvPr>
          <p:cNvSpPr txBox="1"/>
          <p:nvPr/>
        </p:nvSpPr>
        <p:spPr>
          <a:xfrm>
            <a:off x="5159240" y="6008443"/>
            <a:ext cx="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ko-KR" altLang="en-US" sz="1600" b="1" dirty="0"/>
              <a:t>치수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C860E-FE3F-47AA-9052-CCE5FE2B9F38}"/>
              </a:ext>
            </a:extLst>
          </p:cNvPr>
          <p:cNvSpPr txBox="1"/>
          <p:nvPr/>
        </p:nvSpPr>
        <p:spPr>
          <a:xfrm>
            <a:off x="6280047" y="5924544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260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D75AD827-2F41-4968-9AA7-5C42A54F9E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5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6"/>
    </mc:Choice>
    <mc:Fallback xmlns="">
      <p:transition spd="slow" advTm="2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51D06E9F-E0DB-4DAF-8667-796BB09299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알뜰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</a:rPr>
              <a:t>구매 놀이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_x137152344">
            <a:extLst>
              <a:ext uri="{FF2B5EF4-FFF2-40B4-BE49-F238E27FC236}">
                <a16:creationId xmlns:a16="http://schemas.microsoft.com/office/drawing/2014/main" id="{827D3766-0ACB-4B0F-939C-43138572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35" y="1769393"/>
            <a:ext cx="2132294" cy="285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FAD14D4-D3DD-40E9-A820-E06A1493A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518" y="3884970"/>
            <a:ext cx="6637703" cy="2042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09FBD-CC6A-47E1-811E-360F48BD4293}"/>
              </a:ext>
            </a:extLst>
          </p:cNvPr>
          <p:cNvSpPr txBox="1"/>
          <p:nvPr/>
        </p:nvSpPr>
        <p:spPr>
          <a:xfrm>
            <a:off x="5159240" y="6008443"/>
            <a:ext cx="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ko-KR" altLang="en-US" sz="1600" b="1" dirty="0"/>
              <a:t>치수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690E7-48AC-4474-BD84-28C3E68493C1}"/>
              </a:ext>
            </a:extLst>
          </p:cNvPr>
          <p:cNvSpPr txBox="1"/>
          <p:nvPr/>
        </p:nvSpPr>
        <p:spPr>
          <a:xfrm>
            <a:off x="6096000" y="4363271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shoes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5AE5-412F-49A7-BA8C-4EAA6BF350C6}"/>
              </a:ext>
            </a:extLst>
          </p:cNvPr>
          <p:cNvSpPr txBox="1"/>
          <p:nvPr/>
        </p:nvSpPr>
        <p:spPr>
          <a:xfrm>
            <a:off x="6376357" y="5024524"/>
            <a:ext cx="10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12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4E5D2-9C25-47F2-9645-C2EFF701413F}"/>
              </a:ext>
            </a:extLst>
          </p:cNvPr>
          <p:cNvSpPr txBox="1"/>
          <p:nvPr/>
        </p:nvSpPr>
        <p:spPr>
          <a:xfrm>
            <a:off x="6280047" y="5924544"/>
            <a:ext cx="134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260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2E758-20C9-445F-BCC7-47C5FE1AEBA7}"/>
              </a:ext>
            </a:extLst>
          </p:cNvPr>
          <p:cNvSpPr txBox="1"/>
          <p:nvPr/>
        </p:nvSpPr>
        <p:spPr>
          <a:xfrm>
            <a:off x="7912202" y="4334155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pants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857C1-C1A9-41EA-8310-CCBC6EB5E394}"/>
              </a:ext>
            </a:extLst>
          </p:cNvPr>
          <p:cNvSpPr txBox="1"/>
          <p:nvPr/>
        </p:nvSpPr>
        <p:spPr>
          <a:xfrm>
            <a:off x="8192559" y="5024524"/>
            <a:ext cx="10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25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82B13-9E0A-4AFD-AB3B-4875E40E46F0}"/>
              </a:ext>
            </a:extLst>
          </p:cNvPr>
          <p:cNvSpPr txBox="1"/>
          <p:nvPr/>
        </p:nvSpPr>
        <p:spPr>
          <a:xfrm>
            <a:off x="8096249" y="5895656"/>
            <a:ext cx="134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large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7908131-7631-439E-8EA3-01F82A207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4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5"/>
    </mc:Choice>
    <mc:Fallback xmlns="">
      <p:transition spd="slow" advTm="2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51D06E9F-E0DB-4DAF-8667-796BB09299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알뜰</a:t>
            </a:r>
            <a:r>
              <a:rPr lang="en-US" altLang="ko-KR" sz="3600" b="1" dirty="0">
                <a:solidFill>
                  <a:schemeClr val="bg1"/>
                </a:solidFill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</a:rPr>
              <a:t>구매 놀이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FAD14D4-D3DD-40E9-A820-E06A1493A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518" y="3884970"/>
            <a:ext cx="6637703" cy="2042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09FBD-CC6A-47E1-811E-360F48BD4293}"/>
              </a:ext>
            </a:extLst>
          </p:cNvPr>
          <p:cNvSpPr txBox="1"/>
          <p:nvPr/>
        </p:nvSpPr>
        <p:spPr>
          <a:xfrm>
            <a:off x="5159240" y="6008443"/>
            <a:ext cx="845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</a:t>
            </a:r>
            <a:r>
              <a:rPr lang="ko-KR" altLang="en-US" sz="1600" b="1" dirty="0"/>
              <a:t>치수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690E7-48AC-4474-BD84-28C3E68493C1}"/>
              </a:ext>
            </a:extLst>
          </p:cNvPr>
          <p:cNvSpPr txBox="1"/>
          <p:nvPr/>
        </p:nvSpPr>
        <p:spPr>
          <a:xfrm>
            <a:off x="6096000" y="4363271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shoes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5AE5-412F-49A7-BA8C-4EAA6BF350C6}"/>
              </a:ext>
            </a:extLst>
          </p:cNvPr>
          <p:cNvSpPr txBox="1"/>
          <p:nvPr/>
        </p:nvSpPr>
        <p:spPr>
          <a:xfrm>
            <a:off x="6376357" y="5024524"/>
            <a:ext cx="10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12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4E5D2-9C25-47F2-9645-C2EFF701413F}"/>
              </a:ext>
            </a:extLst>
          </p:cNvPr>
          <p:cNvSpPr txBox="1"/>
          <p:nvPr/>
        </p:nvSpPr>
        <p:spPr>
          <a:xfrm>
            <a:off x="6280047" y="5924544"/>
            <a:ext cx="134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260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F2E758-20C9-445F-BCC7-47C5FE1AEBA7}"/>
              </a:ext>
            </a:extLst>
          </p:cNvPr>
          <p:cNvSpPr txBox="1"/>
          <p:nvPr/>
        </p:nvSpPr>
        <p:spPr>
          <a:xfrm>
            <a:off x="7912202" y="4334155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pants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857C1-C1A9-41EA-8310-CCBC6EB5E394}"/>
              </a:ext>
            </a:extLst>
          </p:cNvPr>
          <p:cNvSpPr txBox="1"/>
          <p:nvPr/>
        </p:nvSpPr>
        <p:spPr>
          <a:xfrm>
            <a:off x="8192559" y="5024524"/>
            <a:ext cx="10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25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F82B13-9E0A-4AFD-AB3B-4875E40E46F0}"/>
              </a:ext>
            </a:extLst>
          </p:cNvPr>
          <p:cNvSpPr txBox="1"/>
          <p:nvPr/>
        </p:nvSpPr>
        <p:spPr>
          <a:xfrm>
            <a:off x="8096249" y="5895656"/>
            <a:ext cx="134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large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3" name="_x135773240">
            <a:extLst>
              <a:ext uri="{FF2B5EF4-FFF2-40B4-BE49-F238E27FC236}">
                <a16:creationId xmlns:a16="http://schemas.microsoft.com/office/drawing/2014/main" id="{3E48E3B4-6EEE-4BBE-A0F3-5335FE5BF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19" y="1733847"/>
            <a:ext cx="2300749" cy="26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5811DC-D249-457D-A2C3-96EC5944E5E9}"/>
              </a:ext>
            </a:extLst>
          </p:cNvPr>
          <p:cNvSpPr txBox="1"/>
          <p:nvPr/>
        </p:nvSpPr>
        <p:spPr>
          <a:xfrm>
            <a:off x="9728404" y="4343607"/>
            <a:ext cx="1740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socks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60C99-EFF7-4561-AAFC-09179AB30721}"/>
              </a:ext>
            </a:extLst>
          </p:cNvPr>
          <p:cNvSpPr txBox="1"/>
          <p:nvPr/>
        </p:nvSpPr>
        <p:spPr>
          <a:xfrm>
            <a:off x="10008761" y="5038379"/>
            <a:ext cx="1007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3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92A9C-0B0F-4BA1-859B-2AEDE5F34851}"/>
              </a:ext>
            </a:extLst>
          </p:cNvPr>
          <p:cNvSpPr txBox="1"/>
          <p:nvPr/>
        </p:nvSpPr>
        <p:spPr>
          <a:xfrm>
            <a:off x="9805960" y="5895656"/>
            <a:ext cx="134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2800" dirty="0">
                <a:solidFill>
                  <a:srgbClr val="FF0000"/>
                </a:solidFill>
              </a:rPr>
              <a:t>small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6E4E9CF-BE99-494D-9F53-5D2B638BC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2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2"/>
    </mc:Choice>
    <mc:Fallback xmlns="">
      <p:transition spd="slow" advTm="2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F87C9D-AA8C-40F4-B835-93DCC3394928}"/>
              </a:ext>
            </a:extLst>
          </p:cNvPr>
          <p:cNvGrpSpPr/>
          <p:nvPr/>
        </p:nvGrpSpPr>
        <p:grpSpPr>
          <a:xfrm>
            <a:off x="318079" y="1823098"/>
            <a:ext cx="7832863" cy="845039"/>
            <a:chOff x="667655" y="1472754"/>
            <a:chExt cx="9545561" cy="1358321"/>
          </a:xfrm>
          <a:solidFill>
            <a:srgbClr val="FFC000"/>
          </a:solidFill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7F38DD97-A1D4-4FAE-A983-1D81F562C698}"/>
                </a:ext>
              </a:extLst>
            </p:cNvPr>
            <p:cNvSpPr/>
            <p:nvPr/>
          </p:nvSpPr>
          <p:spPr>
            <a:xfrm>
              <a:off x="667655" y="1478957"/>
              <a:ext cx="9545561" cy="13521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</a:t>
              </a:r>
              <a:r>
                <a:rPr lang="en-US" altLang="ko-KR" sz="40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How much are the gloves?</a:t>
              </a:r>
              <a:endPara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4FF3EF2-63D1-4191-9EBC-9BCE140B041F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318079" y="3128116"/>
            <a:ext cx="7832863" cy="15957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They’re 10 dollars.</a:t>
            </a: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What size do you want? 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E4E2DFF-8BF0-421C-86B6-080629039E2D}"/>
              </a:ext>
            </a:extLst>
          </p:cNvPr>
          <p:cNvGrpSpPr/>
          <p:nvPr/>
        </p:nvGrpSpPr>
        <p:grpSpPr>
          <a:xfrm>
            <a:off x="344965" y="5138826"/>
            <a:ext cx="7832863" cy="845039"/>
            <a:chOff x="667655" y="1472754"/>
            <a:chExt cx="9545561" cy="1358321"/>
          </a:xfrm>
          <a:solidFill>
            <a:srgbClr val="FFC000"/>
          </a:solidFill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01C69BD-271D-4DF4-886E-81E4DCAB3EF1}"/>
                </a:ext>
              </a:extLst>
            </p:cNvPr>
            <p:cNvSpPr/>
            <p:nvPr/>
          </p:nvSpPr>
          <p:spPr>
            <a:xfrm>
              <a:off x="667655" y="1478957"/>
              <a:ext cx="9545561" cy="13521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</a:t>
              </a:r>
              <a:r>
                <a:rPr lang="en-US" altLang="ko-KR" sz="40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I want a small. </a:t>
              </a:r>
              <a:endPara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D950A24-169B-421F-A847-D731F83D7DF2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11A7389D-873E-4807-9336-94014E2B8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457" y="1421897"/>
            <a:ext cx="2874799" cy="2874799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B5E6C7E9-6255-4725-BD5B-042C27109E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8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6"/>
    </mc:Choice>
    <mc:Fallback xmlns="">
      <p:transition spd="slow" advTm="1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C8FA4C-7965-4C52-8F26-AE54FDD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ED6991F8-3EE9-49EC-80AA-AFA1FBACA7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C3CB0C-A8C4-49CF-A677-78CB49347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72D52A-A3E0-425D-BD30-D690FC35D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85" name="_x135776120">
            <a:extLst>
              <a:ext uri="{FF2B5EF4-FFF2-40B4-BE49-F238E27FC236}">
                <a16:creationId xmlns:a16="http://schemas.microsoft.com/office/drawing/2014/main" id="{DB37431C-E988-48E2-A706-485F13BC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2" y="1902542"/>
            <a:ext cx="10850303" cy="3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8B34582-C5C0-4063-BFAE-0B783606BA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6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470911" y="200193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C0537DA9-B2FE-4F07-ABAE-983F8D1E9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7"/>
    </mc:Choice>
    <mc:Fallback xmlns="">
      <p:transition spd="slow" advTm="1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8단원 앞부분">
            <a:hlinkClick r:id="" action="ppaction://media"/>
            <a:extLst>
              <a:ext uri="{FF2B5EF4-FFF2-40B4-BE49-F238E27FC236}">
                <a16:creationId xmlns:a16="http://schemas.microsoft.com/office/drawing/2014/main" id="{16840DC6-4150-4BF9-A966-F2CA64CDD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3928" y="166764"/>
            <a:ext cx="657072" cy="6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4058061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물건의 치수를 묻고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5CBF0C88-EB5C-420E-AD00-CF0DE371B761}"/>
              </a:ext>
            </a:extLst>
          </p:cNvPr>
          <p:cNvGrpSpPr>
            <a:grpSpLocks/>
          </p:cNvGrpSpPr>
          <p:nvPr/>
        </p:nvGrpSpPr>
        <p:grpSpPr bwMode="auto">
          <a:xfrm>
            <a:off x="881654" y="2112869"/>
            <a:ext cx="10733492" cy="1150386"/>
            <a:chOff x="295" y="854"/>
            <a:chExt cx="4921" cy="473"/>
          </a:xfrm>
          <a:solidFill>
            <a:schemeClr val="tx2">
              <a:lumMod val="90000"/>
            </a:schemeClr>
          </a:solidFill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0EF2B871-4E7E-41D7-88C2-5907147C1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200" b="1" dirty="0">
                  <a:solidFill>
                    <a:schemeClr val="tx2"/>
                  </a:solidFill>
                </a:rPr>
                <a:t>물건의</a:t>
              </a:r>
              <a:r>
                <a:rPr lang="en-US" altLang="ko-KR" sz="32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200" b="1" dirty="0">
                  <a:solidFill>
                    <a:schemeClr val="tx2"/>
                  </a:solidFill>
                </a:rPr>
                <a:t>가격을 묻고 답하는 말 하기</a:t>
              </a:r>
              <a:endParaRPr lang="en-US" altLang="ko-K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12C97619-0E83-43AD-B4A3-7F6FC5331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7F57EE0C-656C-48B2-A1AA-E7E9C80B14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9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2"/>
    </mc:Choice>
    <mc:Fallback xmlns="">
      <p:transition spd="slow" advTm="1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51A7EE-A1A2-4663-BF24-89A3AF3D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A68EE9-B0B6-4D68-93A5-A754A1D9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7372144">
            <a:extLst>
              <a:ext uri="{FF2B5EF4-FFF2-40B4-BE49-F238E27FC236}">
                <a16:creationId xmlns:a16="http://schemas.microsoft.com/office/drawing/2014/main" id="{ECBC8211-9C18-4003-8B7A-D02F855C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8FECB44C-02FF-4A77-A69A-4D62D7403171}"/>
              </a:ext>
            </a:extLst>
          </p:cNvPr>
          <p:cNvSpPr/>
          <p:nvPr/>
        </p:nvSpPr>
        <p:spPr>
          <a:xfrm>
            <a:off x="292711" y="928291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069E389-053F-4DAF-80FD-9F12AC199785}"/>
              </a:ext>
            </a:extLst>
          </p:cNvPr>
          <p:cNvSpPr/>
          <p:nvPr/>
        </p:nvSpPr>
        <p:spPr>
          <a:xfrm>
            <a:off x="913813" y="2694338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F6051B7-2A03-4F90-BD52-F825D9705124}"/>
              </a:ext>
            </a:extLst>
          </p:cNvPr>
          <p:cNvSpPr/>
          <p:nvPr/>
        </p:nvSpPr>
        <p:spPr>
          <a:xfrm>
            <a:off x="6794659" y="354550"/>
            <a:ext cx="1425976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223E6B2-D503-4D33-9E33-114A0A063B8C}"/>
              </a:ext>
            </a:extLst>
          </p:cNvPr>
          <p:cNvSpPr/>
          <p:nvPr/>
        </p:nvSpPr>
        <p:spPr>
          <a:xfrm>
            <a:off x="7556221" y="5810007"/>
            <a:ext cx="1242203" cy="4399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D84D325-2CAB-4DA8-B147-B2B6495EB0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5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4D8209C-6CD2-4BA9-A78C-A7C93D42C8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32B323-F2C6-4CCD-9E97-D04459CF9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E2CD92E-3512-4E03-A1D8-4806711C8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97578192">
            <a:extLst>
              <a:ext uri="{FF2B5EF4-FFF2-40B4-BE49-F238E27FC236}">
                <a16:creationId xmlns:a16="http://schemas.microsoft.com/office/drawing/2014/main" id="{7B8AA07B-B268-45DE-93AB-70D67CF3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19" y="937723"/>
            <a:ext cx="6484375" cy="46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2E9F13C5-072D-40C3-97B7-C6C56D2D0DA4}"/>
              </a:ext>
            </a:extLst>
          </p:cNvPr>
          <p:cNvSpPr/>
          <p:nvPr/>
        </p:nvSpPr>
        <p:spPr>
          <a:xfrm>
            <a:off x="3526703" y="1903163"/>
            <a:ext cx="1756651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28A0482-8F43-4A9A-BB7E-BE8D5CC6F281}"/>
              </a:ext>
            </a:extLst>
          </p:cNvPr>
          <p:cNvSpPr/>
          <p:nvPr/>
        </p:nvSpPr>
        <p:spPr>
          <a:xfrm>
            <a:off x="6096000" y="2011093"/>
            <a:ext cx="1840567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888E564C-636C-40B4-8060-170981DE9CBC}"/>
              </a:ext>
            </a:extLst>
          </p:cNvPr>
          <p:cNvSpPr/>
          <p:nvPr/>
        </p:nvSpPr>
        <p:spPr>
          <a:xfrm>
            <a:off x="8042337" y="3960395"/>
            <a:ext cx="1840567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FD0C1FB-4CE3-44D0-88D5-40DA73E7F7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1"/>
    </mc:Choice>
    <mc:Fallback xmlns="">
      <p:transition spd="slow" advTm="2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8_real1_자막없음">
            <a:hlinkClick r:id="" action="ppaction://media"/>
            <a:extLst>
              <a:ext uri="{FF2B5EF4-FFF2-40B4-BE49-F238E27FC236}">
                <a16:creationId xmlns:a16="http://schemas.microsoft.com/office/drawing/2014/main" id="{DD5E65FF-4E1F-4AD9-ABD6-33F44D866B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2D3F57E5-0851-4517-BA9C-B3F6C0F09A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1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1"/>
    </mc:Choice>
    <mc:Fallback xmlns="">
      <p:transition spd="slow" advTm="3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77C63CC0-79FA-4B0B-8192-86972B8538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EED77-6D59-4931-9D42-D06A432AE6CD}"/>
              </a:ext>
            </a:extLst>
          </p:cNvPr>
          <p:cNvSpPr txBox="1"/>
          <p:nvPr/>
        </p:nvSpPr>
        <p:spPr>
          <a:xfrm>
            <a:off x="280413" y="5561100"/>
            <a:ext cx="5672368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Tony: How much are the glasses?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686E7-0E2F-49AD-B40C-B6619FEF7134}"/>
              </a:ext>
            </a:extLst>
          </p:cNvPr>
          <p:cNvSpPr txBox="1"/>
          <p:nvPr/>
        </p:nvSpPr>
        <p:spPr>
          <a:xfrm>
            <a:off x="6239221" y="5561100"/>
            <a:ext cx="5581878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나라</a:t>
            </a:r>
            <a:r>
              <a:rPr lang="en-US" altLang="ko-KR" sz="2800" b="1" dirty="0">
                <a:solidFill>
                  <a:schemeClr val="bg1"/>
                </a:solidFill>
              </a:rPr>
              <a:t>: They’re 2 dollars.</a:t>
            </a:r>
          </a:p>
          <a:p>
            <a:endParaRPr lang="en-US" altLang="ko-KR" sz="2800" b="1" dirty="0">
              <a:solidFill>
                <a:schemeClr val="bg1"/>
              </a:solidFill>
            </a:endParaRPr>
          </a:p>
        </p:txBody>
      </p:sp>
      <p:pic>
        <p:nvPicPr>
          <p:cNvPr id="2" name="_x97578192">
            <a:extLst>
              <a:ext uri="{FF2B5EF4-FFF2-40B4-BE49-F238E27FC236}">
                <a16:creationId xmlns:a16="http://schemas.microsoft.com/office/drawing/2014/main" id="{E8A64440-8817-4473-A8F0-B2026E33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12" y="819261"/>
            <a:ext cx="6484375" cy="46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F5674CC-E20D-44CA-87EB-9551F72FF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8"/>
    </mc:Choice>
    <mc:Fallback xmlns="">
      <p:transition spd="slow" advTm="2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8_real1_자막있음">
            <a:hlinkClick r:id="" action="ppaction://media"/>
            <a:extLst>
              <a:ext uri="{FF2B5EF4-FFF2-40B4-BE49-F238E27FC236}">
                <a16:creationId xmlns:a16="http://schemas.microsoft.com/office/drawing/2014/main" id="{10F1E214-22CE-4F7A-96A5-5F05FD633D5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214762FE-2673-4D81-8BC1-2D369C343C0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07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1"/>
    </mc:Choice>
    <mc:Fallback xmlns="">
      <p:transition spd="slow" advTm="3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F8C3F42-FF21-4B7C-99E5-5AF7772A8A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6988342-A346-4E20-9338-00E89E3A6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C5A5A0-8DA8-4D63-B437-FEA5AD2D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137369504">
            <a:extLst>
              <a:ext uri="{FF2B5EF4-FFF2-40B4-BE49-F238E27FC236}">
                <a16:creationId xmlns:a16="http://schemas.microsoft.com/office/drawing/2014/main" id="{9B53C159-187F-4928-91A9-30F9F4A1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13" y="969093"/>
            <a:ext cx="6220174" cy="428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C2022284-8436-4CAA-86CD-54070B86E269}"/>
              </a:ext>
            </a:extLst>
          </p:cNvPr>
          <p:cNvSpPr/>
          <p:nvPr/>
        </p:nvSpPr>
        <p:spPr>
          <a:xfrm>
            <a:off x="5966990" y="1863835"/>
            <a:ext cx="2783720" cy="22755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CE143CD-06F9-41DC-889D-03467A9CD491}"/>
              </a:ext>
            </a:extLst>
          </p:cNvPr>
          <p:cNvSpPr/>
          <p:nvPr/>
        </p:nvSpPr>
        <p:spPr>
          <a:xfrm>
            <a:off x="3067665" y="1607573"/>
            <a:ext cx="1840567" cy="1496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CE37CE44-87F2-4724-BA52-FD4648B1CD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5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7"/>
    </mc:Choice>
    <mc:Fallback xmlns="">
      <p:transition spd="slow" advTm="2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.6|4.7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2|4|4.2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7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9.5|2.9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6|2.4|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6|1.3|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6|5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2.2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.1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2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355</Words>
  <Application>Microsoft Office PowerPoint</Application>
  <PresentationFormat>와이드스크린</PresentationFormat>
  <Paragraphs>88</Paragraphs>
  <Slides>27</Slides>
  <Notes>0</Notes>
  <HiddenSlides>0</HiddenSlides>
  <MMClips>28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27</vt:i4>
      </vt:variant>
    </vt:vector>
  </HeadingPairs>
  <TitlesOfParts>
    <vt:vector size="42" baseType="lpstr">
      <vt:lpstr>Arial Unicode MS</vt:lpstr>
      <vt:lpstr>Franklin Gothic Book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Calibri</vt:lpstr>
      <vt:lpstr>Calibri Light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사용자</cp:lastModifiedBy>
  <cp:revision>264</cp:revision>
  <dcterms:created xsi:type="dcterms:W3CDTF">2020-04-20T04:33:30Z</dcterms:created>
  <dcterms:modified xsi:type="dcterms:W3CDTF">2020-09-02T06:45:53Z</dcterms:modified>
</cp:coreProperties>
</file>