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403" r:id="rId3"/>
    <p:sldId id="532" r:id="rId4"/>
    <p:sldId id="441" r:id="rId5"/>
    <p:sldId id="505" r:id="rId6"/>
    <p:sldId id="536" r:id="rId7"/>
    <p:sldId id="533" r:id="rId8"/>
    <p:sldId id="554" r:id="rId9"/>
    <p:sldId id="556" r:id="rId10"/>
    <p:sldId id="557" r:id="rId11"/>
    <p:sldId id="555" r:id="rId12"/>
    <p:sldId id="560" r:id="rId13"/>
    <p:sldId id="561" r:id="rId14"/>
    <p:sldId id="558" r:id="rId15"/>
    <p:sldId id="559" r:id="rId16"/>
    <p:sldId id="564" r:id="rId17"/>
    <p:sldId id="565" r:id="rId18"/>
    <p:sldId id="562" r:id="rId19"/>
    <p:sldId id="528" r:id="rId20"/>
    <p:sldId id="568" r:id="rId21"/>
    <p:sldId id="566" r:id="rId22"/>
    <p:sldId id="567" r:id="rId23"/>
    <p:sldId id="547" r:id="rId24"/>
    <p:sldId id="431" r:id="rId25"/>
    <p:sldId id="27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>
      <p:ext uri="{19B8F6BF-5375-455C-9EA6-DF929625EA0E}">
        <p15:presenceInfo xmlns:p15="http://schemas.microsoft.com/office/powerpoint/2012/main" userId="feec702cb1f12d06" providerId="Windows Live"/>
      </p:ext>
    </p:extLst>
  </p:cmAuthor>
  <p:cmAuthor id="2" name="Windows 사용자" initials="W사" lastIdx="1" clrIdx="1">
    <p:extLst>
      <p:ext uri="{19B8F6BF-5375-455C-9EA6-DF929625EA0E}">
        <p15:presenceInfo xmlns:p15="http://schemas.microsoft.com/office/powerpoint/2012/main" userId="Windows 사용자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FFF3CD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2020-09-08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9/8/2020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1.png"/><Relationship Id="rId2" Type="http://schemas.microsoft.com/office/2007/relationships/media" Target="../media/media12.mp3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2" Type="http://schemas.microsoft.com/office/2007/relationships/media" Target="../media/media12.mp3"/><Relationship Id="rId1" Type="http://schemas.openxmlformats.org/officeDocument/2006/relationships/tags" Target="../tags/tag16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1.mp4"/><Relationship Id="rId2" Type="http://schemas.microsoft.com/office/2007/relationships/media" Target="../media/media21.mp4"/><Relationship Id="rId1" Type="http://schemas.openxmlformats.org/officeDocument/2006/relationships/tags" Target="../tags/tag2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0.m4a"/><Relationship Id="rId7" Type="http://schemas.openxmlformats.org/officeDocument/2006/relationships/image" Target="../media/image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8  </a:t>
            </a: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   </a:t>
            </a:r>
            <a:r>
              <a:rPr lang="en-US" altLang="ko-KR" sz="3200" b="1" dirty="0">
                <a:solidFill>
                  <a:srgbClr val="0070C0"/>
                </a:solidFill>
              </a:rPr>
              <a:t>How Much Are the Shoes? </a:t>
            </a:r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5</a:t>
            </a:r>
            <a:r>
              <a:rPr lang="en-US" altLang="ko-KR" sz="2800" b="1" baseline="30000" dirty="0"/>
              <a:t>th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(130~131)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48F78915-973E-4BCF-925F-76C0F253FD2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14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5"/>
    </mc:Choice>
    <mc:Fallback>
      <p:transition spd="slow" advTm="2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BE3E660-6C5E-47FB-86C1-B540DB7418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75D84D-3FC6-42EB-93D0-A34442EAB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75" y="654627"/>
            <a:ext cx="58956647" cy="201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2158960">
            <a:extLst>
              <a:ext uri="{FF2B5EF4-FFF2-40B4-BE49-F238E27FC236}">
                <a16:creationId xmlns:a16="http://schemas.microsoft.com/office/drawing/2014/main" id="{4F5F3772-0250-4AA9-AD0C-43953441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22" y="1309254"/>
            <a:ext cx="7984861" cy="39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A04E2647-BC1F-4BBE-9AEB-F12E952F1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75" y="4087257"/>
            <a:ext cx="17642301" cy="254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132158720">
            <a:extLst>
              <a:ext uri="{FF2B5EF4-FFF2-40B4-BE49-F238E27FC236}">
                <a16:creationId xmlns:a16="http://schemas.microsoft.com/office/drawing/2014/main" id="{F06067CA-D898-46BB-BEBE-A78E5DE2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37" y="5212606"/>
            <a:ext cx="8004632" cy="13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087A43C-0853-41E1-B873-7B2EEFA862DA}"/>
              </a:ext>
            </a:extLst>
          </p:cNvPr>
          <p:cNvSpPr/>
          <p:nvPr/>
        </p:nvSpPr>
        <p:spPr>
          <a:xfrm>
            <a:off x="2875402" y="1699728"/>
            <a:ext cx="6828622" cy="8302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AF8490EC-BECD-4607-804F-50F90D7351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08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16"/>
    </mc:Choice>
    <mc:Fallback>
      <p:transition spd="slow" advTm="30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BE3E660-6C5E-47FB-86C1-B540DB7418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75D84D-3FC6-42EB-93D0-A34442EAB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75" y="654627"/>
            <a:ext cx="58956647" cy="201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2158960">
            <a:extLst>
              <a:ext uri="{FF2B5EF4-FFF2-40B4-BE49-F238E27FC236}">
                <a16:creationId xmlns:a16="http://schemas.microsoft.com/office/drawing/2014/main" id="{4F5F3772-0250-4AA9-AD0C-43953441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22" y="1309254"/>
            <a:ext cx="7984861" cy="39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A04E2647-BC1F-4BBE-9AEB-F12E952F1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75" y="4087257"/>
            <a:ext cx="17642301" cy="254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132158720">
            <a:extLst>
              <a:ext uri="{FF2B5EF4-FFF2-40B4-BE49-F238E27FC236}">
                <a16:creationId xmlns:a16="http://schemas.microsoft.com/office/drawing/2014/main" id="{F06067CA-D898-46BB-BEBE-A78E5DE2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37" y="5212606"/>
            <a:ext cx="8004632" cy="13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8단원 앞부분">
            <a:hlinkClick r:id="" action="ppaction://media"/>
            <a:extLst>
              <a:ext uri="{FF2B5EF4-FFF2-40B4-BE49-F238E27FC236}">
                <a16:creationId xmlns:a16="http://schemas.microsoft.com/office/drawing/2014/main" id="{07E04DA3-05E1-4D18-A693-0E3734E942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710" y="361575"/>
            <a:ext cx="657072" cy="657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10B799-DCE6-44AB-B536-3528DF886F0D}"/>
              </a:ext>
            </a:extLst>
          </p:cNvPr>
          <p:cNvSpPr txBox="1"/>
          <p:nvPr/>
        </p:nvSpPr>
        <p:spPr>
          <a:xfrm>
            <a:off x="10377888" y="1288974"/>
            <a:ext cx="1597445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/>
              <a:t>노래가 </a:t>
            </a:r>
            <a:endParaRPr lang="en-US" altLang="ko-KR" sz="3200" dirty="0"/>
          </a:p>
          <a:p>
            <a:pPr algn="ctr"/>
            <a:r>
              <a:rPr lang="ko-KR" altLang="en-US" sz="3200" dirty="0"/>
              <a:t>흐르는 동안 </a:t>
            </a:r>
            <a:endParaRPr lang="en-US" altLang="ko-KR" sz="3200" dirty="0"/>
          </a:p>
          <a:p>
            <a:pPr algn="ctr"/>
            <a:r>
              <a:rPr lang="ko-KR" altLang="en-US" sz="3200" dirty="0"/>
              <a:t>완성해 보세요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1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3"/>
    </mc:Choice>
    <mc:Fallback xmlns="">
      <p:transition spd="slow" advTm="1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BE3E660-6C5E-47FB-86C1-B540DB74185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Expressions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675D84D-3FC6-42EB-93D0-A34442EAB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75" y="654627"/>
            <a:ext cx="58956647" cy="201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132158960">
            <a:extLst>
              <a:ext uri="{FF2B5EF4-FFF2-40B4-BE49-F238E27FC236}">
                <a16:creationId xmlns:a16="http://schemas.microsoft.com/office/drawing/2014/main" id="{4F5F3772-0250-4AA9-AD0C-43953441D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22" y="1309254"/>
            <a:ext cx="7984861" cy="396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A04E2647-BC1F-4BBE-9AEB-F12E952F1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975" y="4087257"/>
            <a:ext cx="17642301" cy="254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132158720">
            <a:extLst>
              <a:ext uri="{FF2B5EF4-FFF2-40B4-BE49-F238E27FC236}">
                <a16:creationId xmlns:a16="http://schemas.microsoft.com/office/drawing/2014/main" id="{F06067CA-D898-46BB-BEBE-A78E5DE2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37" y="5212606"/>
            <a:ext cx="8004632" cy="13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0A4059-2BAD-42D8-A085-E58C3F999F44}"/>
              </a:ext>
            </a:extLst>
          </p:cNvPr>
          <p:cNvSpPr txBox="1"/>
          <p:nvPr/>
        </p:nvSpPr>
        <p:spPr>
          <a:xfrm>
            <a:off x="6865554" y="2574124"/>
            <a:ext cx="198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pants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0718B-DAD1-4C2A-AD3A-9D7472F8138D}"/>
              </a:ext>
            </a:extLst>
          </p:cNvPr>
          <p:cNvSpPr txBox="1"/>
          <p:nvPr/>
        </p:nvSpPr>
        <p:spPr>
          <a:xfrm>
            <a:off x="6865554" y="4008671"/>
            <a:ext cx="198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glasses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59981-A20B-46B4-8F45-6E0720AEEFFE}"/>
              </a:ext>
            </a:extLst>
          </p:cNvPr>
          <p:cNvSpPr txBox="1"/>
          <p:nvPr/>
        </p:nvSpPr>
        <p:spPr>
          <a:xfrm>
            <a:off x="4532024" y="4568408"/>
            <a:ext cx="243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They are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E30A31-C1FA-4639-B17C-4E608F947727}"/>
              </a:ext>
            </a:extLst>
          </p:cNvPr>
          <p:cNvSpPr txBox="1"/>
          <p:nvPr/>
        </p:nvSpPr>
        <p:spPr>
          <a:xfrm>
            <a:off x="6096000" y="5408701"/>
            <a:ext cx="307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these shoes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86A53A-592C-4301-8971-AECDCA5318BA}"/>
              </a:ext>
            </a:extLst>
          </p:cNvPr>
          <p:cNvSpPr txBox="1"/>
          <p:nvPr/>
        </p:nvSpPr>
        <p:spPr>
          <a:xfrm>
            <a:off x="4598126" y="5895363"/>
            <a:ext cx="2433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They are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1835119-7669-426B-89F1-C0667F1E60E3}"/>
              </a:ext>
            </a:extLst>
          </p:cNvPr>
          <p:cNvSpPr/>
          <p:nvPr/>
        </p:nvSpPr>
        <p:spPr>
          <a:xfrm>
            <a:off x="2340607" y="2426562"/>
            <a:ext cx="2429697" cy="1367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7FA8CA6-3B46-414D-AA25-8F903C1160AC}"/>
              </a:ext>
            </a:extLst>
          </p:cNvPr>
          <p:cNvSpPr/>
          <p:nvPr/>
        </p:nvSpPr>
        <p:spPr>
          <a:xfrm>
            <a:off x="2340606" y="3908332"/>
            <a:ext cx="2429697" cy="1367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9B9F4A3-4721-466A-A00C-579563B738D1}"/>
              </a:ext>
            </a:extLst>
          </p:cNvPr>
          <p:cNvSpPr/>
          <p:nvPr/>
        </p:nvSpPr>
        <p:spPr>
          <a:xfrm>
            <a:off x="2340605" y="5266732"/>
            <a:ext cx="2429697" cy="13678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5F5630D1-7418-4B16-A96D-E694A329C6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61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51"/>
    </mc:Choice>
    <mc:Fallback>
      <p:transition spd="slow" advTm="4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C92D2601-EC9C-429E-980F-76DCA1EDBD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BAD8F8-41C7-45D9-AC49-9F1023D47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132429336">
            <a:extLst>
              <a:ext uri="{FF2B5EF4-FFF2-40B4-BE49-F238E27FC236}">
                <a16:creationId xmlns:a16="http://schemas.microsoft.com/office/drawing/2014/main" id="{E0320322-9238-480A-98EA-603A5669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884" y="1294482"/>
            <a:ext cx="8658020" cy="50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34506-CDE1-459D-984F-440D6D495185}"/>
              </a:ext>
            </a:extLst>
          </p:cNvPr>
          <p:cNvSpPr txBox="1"/>
          <p:nvPr/>
        </p:nvSpPr>
        <p:spPr>
          <a:xfrm>
            <a:off x="3263038" y="4733430"/>
            <a:ext cx="198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pants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87D06-78A9-49F0-81C1-25C29022B20A}"/>
              </a:ext>
            </a:extLst>
          </p:cNvPr>
          <p:cNvSpPr txBox="1"/>
          <p:nvPr/>
        </p:nvSpPr>
        <p:spPr>
          <a:xfrm>
            <a:off x="7447611" y="4733429"/>
            <a:ext cx="3183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  nine dollars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FD47F05A-2E63-4C70-B5ED-C25904D7C2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32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83"/>
    </mc:Choice>
    <mc:Fallback>
      <p:transition spd="slow" advTm="41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7659DC6B-9E69-45F0-BA0C-0703911334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B46551A-7E57-45C7-8C52-A989A46E5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32429416">
            <a:extLst>
              <a:ext uri="{FF2B5EF4-FFF2-40B4-BE49-F238E27FC236}">
                <a16:creationId xmlns:a16="http://schemas.microsoft.com/office/drawing/2014/main" id="{9F904688-5812-4060-BEE7-257C6CEC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19" y="1419352"/>
            <a:ext cx="9371961" cy="51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03E150E7-DA88-4C78-97D2-1B142D5FF09C}"/>
              </a:ext>
            </a:extLst>
          </p:cNvPr>
          <p:cNvSpPr/>
          <p:nvPr/>
        </p:nvSpPr>
        <p:spPr>
          <a:xfrm>
            <a:off x="1410019" y="1292104"/>
            <a:ext cx="4164516" cy="51246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BE095B0-7AC3-427C-8085-C86070469F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88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7"/>
    </mc:Choice>
    <mc:Fallback>
      <p:transition spd="slow" advTm="13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7659DC6B-9E69-45F0-BA0C-0703911334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B46551A-7E57-45C7-8C52-A989A46E5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32429416">
            <a:extLst>
              <a:ext uri="{FF2B5EF4-FFF2-40B4-BE49-F238E27FC236}">
                <a16:creationId xmlns:a16="http://schemas.microsoft.com/office/drawing/2014/main" id="{9F904688-5812-4060-BEE7-257C6CEC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19" y="1419352"/>
            <a:ext cx="9371961" cy="51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03E150E7-DA88-4C78-97D2-1B142D5FF09C}"/>
              </a:ext>
            </a:extLst>
          </p:cNvPr>
          <p:cNvSpPr/>
          <p:nvPr/>
        </p:nvSpPr>
        <p:spPr>
          <a:xfrm>
            <a:off x="3921866" y="4608182"/>
            <a:ext cx="1013692" cy="4485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F936198-9F1D-4BC6-9823-8D1D91B055D7}"/>
              </a:ext>
            </a:extLst>
          </p:cNvPr>
          <p:cNvSpPr/>
          <p:nvPr/>
        </p:nvSpPr>
        <p:spPr>
          <a:xfrm>
            <a:off x="3501388" y="5056743"/>
            <a:ext cx="927394" cy="4485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7F7E5FB-1FE3-4EFE-BD95-BB3682171684}"/>
              </a:ext>
            </a:extLst>
          </p:cNvPr>
          <p:cNvSpPr/>
          <p:nvPr/>
        </p:nvSpPr>
        <p:spPr>
          <a:xfrm>
            <a:off x="3389382" y="5514486"/>
            <a:ext cx="1436005" cy="4485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F1C37AF-52EC-4618-A096-B33BC5FB12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02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69"/>
    </mc:Choice>
    <mc:Fallback>
      <p:transition spd="slow" advTm="34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7659DC6B-9E69-45F0-BA0C-0703911334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Write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B46551A-7E57-45C7-8C52-A989A46E5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132429416">
            <a:extLst>
              <a:ext uri="{FF2B5EF4-FFF2-40B4-BE49-F238E27FC236}">
                <a16:creationId xmlns:a16="http://schemas.microsoft.com/office/drawing/2014/main" id="{9F904688-5812-4060-BEE7-257C6CEC2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19" y="1419352"/>
            <a:ext cx="9371961" cy="51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8단원 앞부분">
            <a:hlinkClick r:id="" action="ppaction://media"/>
            <a:extLst>
              <a:ext uri="{FF2B5EF4-FFF2-40B4-BE49-F238E27FC236}">
                <a16:creationId xmlns:a16="http://schemas.microsoft.com/office/drawing/2014/main" id="{584DD839-2049-4C53-87BA-E180CA1B22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2710" y="361575"/>
            <a:ext cx="657072" cy="657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807330-BBC1-4285-921C-75A0A60DEFC7}"/>
              </a:ext>
            </a:extLst>
          </p:cNvPr>
          <p:cNvSpPr txBox="1"/>
          <p:nvPr/>
        </p:nvSpPr>
        <p:spPr>
          <a:xfrm>
            <a:off x="8119432" y="1111827"/>
            <a:ext cx="4021156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dirty="0"/>
              <a:t>노래가 </a:t>
            </a:r>
            <a:endParaRPr lang="en-US" altLang="ko-KR" sz="4000" dirty="0"/>
          </a:p>
          <a:p>
            <a:pPr algn="ctr"/>
            <a:r>
              <a:rPr lang="ko-KR" altLang="en-US" sz="4000" dirty="0"/>
              <a:t>흐르는 동안 </a:t>
            </a:r>
            <a:endParaRPr lang="en-US" altLang="ko-KR" sz="4000" dirty="0"/>
          </a:p>
          <a:p>
            <a:pPr algn="ctr"/>
            <a:r>
              <a:rPr lang="ko-KR" altLang="en-US" sz="4000" dirty="0"/>
              <a:t>여러분의 글을 </a:t>
            </a:r>
            <a:endParaRPr lang="en-US" altLang="ko-KR" sz="4000" dirty="0"/>
          </a:p>
          <a:p>
            <a:pPr algn="ctr"/>
            <a:r>
              <a:rPr lang="ko-KR" altLang="en-US" sz="4000" dirty="0"/>
              <a:t>완성해 보세요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5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3"/>
    </mc:Choice>
    <mc:Fallback xmlns="">
      <p:transition spd="slow" advTm="1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F47D5DF1-5369-4942-A45C-A40A05BF42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2A44AF-B88D-41CA-B748-DA0AEFABF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1265" name="_x132430216">
            <a:extLst>
              <a:ext uri="{FF2B5EF4-FFF2-40B4-BE49-F238E27FC236}">
                <a16:creationId xmlns:a16="http://schemas.microsoft.com/office/drawing/2014/main" id="{82109EB8-EDF4-4683-A904-46CDE99B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90" y="1371600"/>
            <a:ext cx="8372819" cy="487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D01A1FFD-9817-4E4D-A569-4434EE8D80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2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3"/>
    </mc:Choice>
    <mc:Fallback>
      <p:transition spd="slow" advTm="2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0265ADEE-9F6E-4837-8BD3-902EEEA9B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73" y="2170405"/>
            <a:ext cx="7821343" cy="393455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Come and See! 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Look at these sun glasses.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They look funny.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They are twelve dollars.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B13186A7-205E-4579-B6F0-43132B7E9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746" y="1423296"/>
            <a:ext cx="3921032" cy="392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오디오 12">
            <a:hlinkClick r:id="" action="ppaction://media"/>
            <a:extLst>
              <a:ext uri="{FF2B5EF4-FFF2-40B4-BE49-F238E27FC236}">
                <a16:creationId xmlns:a16="http://schemas.microsoft.com/office/drawing/2014/main" id="{43CCA207-0E02-4104-A37B-D6C1C4F2AC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84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2"/>
    </mc:Choice>
    <mc:Fallback>
      <p:transition spd="slow" advTm="19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Share It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267A45-9CE1-472D-83A7-7BAEED817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153" y="1333041"/>
            <a:ext cx="49805617" cy="23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C65-F584-4359-9C41-4E1A41CE2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E369E2-928C-4B6C-8524-D9C71692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29F411B-82F7-49DD-BF78-24DC7D3DF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1C4ED53-3DA3-47A0-9307-D980B7885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4E21D25-08AB-4B8E-8F0A-24D065075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D0D9D2C1-9ACB-4647-A97D-90D42D95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38C6A9-1D36-49FD-9E93-ADBBF5D03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327CFF6-3C1A-4D7B-8018-BA96E1486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AutoShape 25">
            <a:extLst>
              <a:ext uri="{FF2B5EF4-FFF2-40B4-BE49-F238E27FC236}">
                <a16:creationId xmlns:a16="http://schemas.microsoft.com/office/drawing/2014/main" id="{0265ADEE-9F6E-4837-8BD3-902EEEA9B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173" y="2170405"/>
            <a:ext cx="7821343" cy="3934559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Come and See! 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Look at these gloves.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They look warm.</a:t>
            </a:r>
          </a:p>
          <a:p>
            <a:pPr eaLnBrk="1" hangingPunct="1"/>
            <a:r>
              <a:rPr lang="en-US" altLang="ko-KR" sz="4000" b="1" dirty="0">
                <a:latin typeface="+mn-ea"/>
                <a:ea typeface="+mn-ea"/>
              </a:rPr>
              <a:t>They are nine dollars.</a:t>
            </a:r>
            <a:endParaRPr lang="en-US" altLang="ko-KR" sz="4800" dirty="0">
              <a:latin typeface="+mn-ea"/>
              <a:ea typeface="+mn-ea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4B3EEE9-265F-4D0C-B272-0DB7EE149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577" y="1597446"/>
            <a:ext cx="3789404" cy="3550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오디오 15">
            <a:hlinkClick r:id="" action="ppaction://media"/>
            <a:extLst>
              <a:ext uri="{FF2B5EF4-FFF2-40B4-BE49-F238E27FC236}">
                <a16:creationId xmlns:a16="http://schemas.microsoft.com/office/drawing/2014/main" id="{3D7CB21E-B66A-426D-89BC-FD1AE00016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05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77"/>
    </mc:Choice>
    <mc:Fallback>
      <p:transition spd="slow" advTm="26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492E465-894A-4B6C-BFC8-6F1240AAD65A}"/>
              </a:ext>
            </a:extLst>
          </p:cNvPr>
          <p:cNvGrpSpPr/>
          <p:nvPr/>
        </p:nvGrpSpPr>
        <p:grpSpPr>
          <a:xfrm>
            <a:off x="206733" y="1528947"/>
            <a:ext cx="9478185" cy="1000383"/>
            <a:chOff x="558710" y="1314222"/>
            <a:chExt cx="4683886" cy="1132140"/>
          </a:xfrm>
          <a:solidFill>
            <a:schemeClr val="bg1"/>
          </a:solidFill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DCA0E0D-EF1A-4AB2-9336-0C7B1DE4FF7C}"/>
                </a:ext>
              </a:extLst>
            </p:cNvPr>
            <p:cNvSpPr/>
            <p:nvPr/>
          </p:nvSpPr>
          <p:spPr>
            <a:xfrm>
              <a:off x="558710" y="1314222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      이 안경을 보세요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. 10 </a:t>
              </a:r>
              <a:r>
                <a:rPr lang="ko-KR" altLang="en-US" sz="3200" b="1" dirty="0" err="1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달러에요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. </a:t>
              </a:r>
              <a:endParaRPr lang="en-US" altLang="ko-KR" sz="3200" b="1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9F70E55E-775E-4CED-B397-C667DB1AC684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" name="직사각형 4">
            <a:extLst>
              <a:ext uri="{FF2B5EF4-FFF2-40B4-BE49-F238E27FC236}">
                <a16:creationId xmlns:a16="http://schemas.microsoft.com/office/drawing/2014/main" id="{01AB9B7F-7945-4A92-9DFA-3B046811D92F}"/>
              </a:ext>
            </a:extLst>
          </p:cNvPr>
          <p:cNvSpPr/>
          <p:nvPr/>
        </p:nvSpPr>
        <p:spPr>
          <a:xfrm>
            <a:off x="103366" y="2529329"/>
            <a:ext cx="11985267" cy="1000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Look</a:t>
            </a:r>
            <a:r>
              <a:rPr lang="ko-KR" altLang="en-US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at this glasses. They are ten dollar. 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EF08E07-D5C2-4288-A31F-DB4C456DE36E}"/>
              </a:ext>
            </a:extLst>
          </p:cNvPr>
          <p:cNvSpPr/>
          <p:nvPr/>
        </p:nvSpPr>
        <p:spPr>
          <a:xfrm>
            <a:off x="103366" y="4447024"/>
            <a:ext cx="11985267" cy="100038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 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Look at </a:t>
            </a:r>
            <a:r>
              <a:rPr lang="en-US" altLang="ko-KR" sz="4400" b="1" dirty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these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glasses. They are ten </a:t>
            </a:r>
            <a:r>
              <a:rPr lang="en-US" altLang="ko-KR" sz="4400" b="1" dirty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dollars</a:t>
            </a:r>
            <a:r>
              <a:rPr lang="en-US" altLang="ko-KR" sz="44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  <a:endParaRPr lang="en-US" altLang="ko-KR" sz="25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곱하기 기호 8">
            <a:extLst>
              <a:ext uri="{FF2B5EF4-FFF2-40B4-BE49-F238E27FC236}">
                <a16:creationId xmlns:a16="http://schemas.microsoft.com/office/drawing/2014/main" id="{80824ED4-466D-4EBE-8F52-3D2574C1E2A0}"/>
              </a:ext>
            </a:extLst>
          </p:cNvPr>
          <p:cNvSpPr/>
          <p:nvPr/>
        </p:nvSpPr>
        <p:spPr>
          <a:xfrm>
            <a:off x="2773282" y="2550579"/>
            <a:ext cx="826265" cy="98722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곱하기 기호 27">
            <a:extLst>
              <a:ext uri="{FF2B5EF4-FFF2-40B4-BE49-F238E27FC236}">
                <a16:creationId xmlns:a16="http://schemas.microsoft.com/office/drawing/2014/main" id="{A55314FA-4214-4FE8-A059-FE3E972AFE48}"/>
              </a:ext>
            </a:extLst>
          </p:cNvPr>
          <p:cNvSpPr/>
          <p:nvPr/>
        </p:nvSpPr>
        <p:spPr>
          <a:xfrm>
            <a:off x="9996323" y="2550579"/>
            <a:ext cx="826265" cy="98722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62A10668-0E74-4FFB-B944-F6AD033650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6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50"/>
    </mc:Choice>
    <mc:Fallback>
      <p:transition spd="slow" advTm="33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742D8918-F94C-4D01-9514-53D965FCFD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3238959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5400" b="1" dirty="0">
                <a:solidFill>
                  <a:schemeClr val="bg1"/>
                </a:solidFill>
              </a:rPr>
              <a:t>교과 연계</a:t>
            </a:r>
            <a:endParaRPr lang="en-US" altLang="ko-KR" sz="54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35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실과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A0027AF-A999-4D07-B2AE-DEAD1177C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132429176">
            <a:extLst>
              <a:ext uri="{FF2B5EF4-FFF2-40B4-BE49-F238E27FC236}">
                <a16:creationId xmlns:a16="http://schemas.microsoft.com/office/drawing/2014/main" id="{BEE16DF0-284B-4A62-80DA-98768FA6E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71" y="1206347"/>
            <a:ext cx="8623564" cy="50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403C9BC-55E1-4776-9C4A-060572DBEA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343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48"/>
    </mc:Choice>
    <mc:Fallback>
      <p:transition spd="slow" advTm="2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8_subject_ani">
            <a:hlinkClick r:id="" action="ppaction://media"/>
            <a:extLst>
              <a:ext uri="{FF2B5EF4-FFF2-40B4-BE49-F238E27FC236}">
                <a16:creationId xmlns:a16="http://schemas.microsoft.com/office/drawing/2014/main" id="{6F2A5B70-F138-47D0-A87F-A052AFB8579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15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01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3"/>
    </mc:Choice>
    <mc:Fallback xmlns="">
      <p:transition spd="slow" advTm="18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1C6E728-87D0-4CC6-B446-470F77C86B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0EBB0B6-0F05-4EB8-B862-313BA5708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13C27B6-3EFF-4FBA-AD44-E2E3BCE7C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1690286"/>
            <a:ext cx="9982200" cy="466725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4B21A644-C3B6-4C57-BDC6-7428D70617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62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21"/>
    </mc:Choice>
    <mc:Fallback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 : </a:t>
            </a:r>
            <a:r>
              <a:rPr lang="en-US" altLang="ko-KR" sz="5400" b="1" dirty="0">
                <a:solidFill>
                  <a:srgbClr val="FFFF00"/>
                </a:solidFill>
              </a:rPr>
              <a:t>Point Check</a:t>
            </a:r>
            <a:endParaRPr lang="ko-KR" altLang="en-US" sz="5400" b="1" dirty="0">
              <a:solidFill>
                <a:srgbClr val="FFFF00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CCD8F11-3D67-4B78-A946-D2345E3D12CD}"/>
              </a:ext>
            </a:extLst>
          </p:cNvPr>
          <p:cNvSpPr/>
          <p:nvPr/>
        </p:nvSpPr>
        <p:spPr>
          <a:xfrm>
            <a:off x="2537012" y="2034989"/>
            <a:ext cx="7718612" cy="3720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Point Check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의 정답은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디지털 교과서나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티셀파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4400" dirty="0" err="1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천재함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e-book</a:t>
            </a: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에서 </a:t>
            </a:r>
            <a:endParaRPr lang="en-US" altLang="ko-KR" sz="4400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algn="ctr">
              <a:lnSpc>
                <a:spcPct val="110000"/>
              </a:lnSpc>
            </a:pPr>
            <a:r>
              <a:rPr lang="ko-KR" altLang="en-US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확인할 수 있어요</a:t>
            </a:r>
            <a:r>
              <a:rPr lang="en-US" altLang="ko-KR" sz="4400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endParaRPr lang="en-US" altLang="ko-KR" sz="4400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3AA29959-0860-4B49-B3CE-394F5FE4C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5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8"/>
    </mc:Choice>
    <mc:Fallback>
      <p:transition spd="slow" advTm="21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1" name="8단원 앞부분">
            <a:hlinkClick r:id="" action="ppaction://media"/>
            <a:extLst>
              <a:ext uri="{FF2B5EF4-FFF2-40B4-BE49-F238E27FC236}">
                <a16:creationId xmlns:a16="http://schemas.microsoft.com/office/drawing/2014/main" id="{97655DE3-09C1-4505-9707-5CAFCF971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2710" y="361575"/>
            <a:ext cx="657072" cy="6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Song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02D041-39BF-4C4A-AC90-99F1BCECF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345" y="1186815"/>
            <a:ext cx="9496425" cy="5581650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A43AF76-35A4-49F1-A3F0-27AFDD8743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3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6"/>
    </mc:Choice>
    <mc:Fallback>
      <p:transition spd="slow" advTm="12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8_song_자막없음">
            <a:hlinkClick r:id="" action="ppaction://media"/>
            <a:extLst>
              <a:ext uri="{FF2B5EF4-FFF2-40B4-BE49-F238E27FC236}">
                <a16:creationId xmlns:a16="http://schemas.microsoft.com/office/drawing/2014/main" id="{7CCFB55F-8448-4990-9B29-01733723C49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2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0"/>
    </mc:Choice>
    <mc:Fallback xmlns="">
      <p:transition spd="slow" advTm="2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F204076-7DA8-47A9-A81F-3755745D4531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4092840"/>
            <a:ext cx="10733492" cy="1147954"/>
            <a:chOff x="295" y="854"/>
            <a:chExt cx="4973" cy="472"/>
          </a:xfrm>
          <a:solidFill>
            <a:schemeClr val="tx2">
              <a:lumMod val="90000"/>
            </a:schemeClr>
          </a:solidFill>
        </p:grpSpPr>
        <p:sp>
          <p:nvSpPr>
            <p:cNvPr id="12" name="AutoShape 23">
              <a:extLst>
                <a:ext uri="{FF2B5EF4-FFF2-40B4-BE49-F238E27FC236}">
                  <a16:creationId xmlns:a16="http://schemas.microsoft.com/office/drawing/2014/main" id="{64612DA8-3DD3-4E7B-85FA-C19A65B33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899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물건을 광고하는 글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91545FCC-F6B9-453E-9E47-BC236CEFF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2</a:t>
              </a:r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558843" y="2093570"/>
            <a:ext cx="10733492" cy="1271991"/>
            <a:chOff x="295" y="854"/>
            <a:chExt cx="4921" cy="523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" y="900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 dirty="0">
                  <a:solidFill>
                    <a:schemeClr val="tx2"/>
                  </a:solidFill>
                </a:rPr>
                <a:t> 물건의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가격을 나타내는</a:t>
              </a:r>
              <a:r>
                <a:rPr lang="en-US" altLang="ko-KR" sz="3400" b="1" dirty="0">
                  <a:solidFill>
                    <a:schemeClr val="tx2"/>
                  </a:solidFill>
                </a:rPr>
                <a:t> </a:t>
              </a:r>
              <a:r>
                <a:rPr lang="ko-KR" altLang="en-US" sz="3400" b="1" dirty="0">
                  <a:solidFill>
                    <a:schemeClr val="tx2"/>
                  </a:solidFill>
                </a:rPr>
                <a:t>문장 쓰기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r>
                <a:rPr lang="en-US" altLang="ko-KR" sz="4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1</a:t>
              </a:r>
            </a:p>
          </p:txBody>
        </p:sp>
      </p:grp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id="{CEC00CF9-1AD4-4D0E-BE74-565318ABC4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72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75"/>
    </mc:Choice>
    <mc:Fallback>
      <p:transition spd="slow" advTm="1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783DBAE-CEB4-4135-BF5D-38771D23F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" name="_x132029912">
            <a:extLst>
              <a:ext uri="{FF2B5EF4-FFF2-40B4-BE49-F238E27FC236}">
                <a16:creationId xmlns:a16="http://schemas.microsoft.com/office/drawing/2014/main" id="{32621EF5-A275-4E31-B37B-4066F1AF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4C1E54A2-D937-43F6-996D-BAA29D16F046}"/>
              </a:ext>
            </a:extLst>
          </p:cNvPr>
          <p:cNvSpPr/>
          <p:nvPr/>
        </p:nvSpPr>
        <p:spPr>
          <a:xfrm>
            <a:off x="324521" y="919283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5CDBC39-DE04-4850-961A-066BAA8676B6}"/>
              </a:ext>
            </a:extLst>
          </p:cNvPr>
          <p:cNvSpPr/>
          <p:nvPr/>
        </p:nvSpPr>
        <p:spPr>
          <a:xfrm>
            <a:off x="6306221" y="338258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0353F95-5F30-4CE5-97D6-AB3FE914ECA2}"/>
              </a:ext>
            </a:extLst>
          </p:cNvPr>
          <p:cNvSpPr/>
          <p:nvPr/>
        </p:nvSpPr>
        <p:spPr>
          <a:xfrm>
            <a:off x="6131288" y="4669495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E6CFC21-185D-4EEB-B338-9FAC95034A55}"/>
              </a:ext>
            </a:extLst>
          </p:cNvPr>
          <p:cNvSpPr/>
          <p:nvPr/>
        </p:nvSpPr>
        <p:spPr>
          <a:xfrm>
            <a:off x="11038901" y="28319"/>
            <a:ext cx="1153099" cy="8909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83F3BE9-A0A3-4AF3-8D32-C0AD4401076D}"/>
              </a:ext>
            </a:extLst>
          </p:cNvPr>
          <p:cNvSpPr/>
          <p:nvPr/>
        </p:nvSpPr>
        <p:spPr>
          <a:xfrm>
            <a:off x="7421392" y="5817906"/>
            <a:ext cx="1688489" cy="439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8E52A007-E7E1-4C84-A6C6-5CF3C746E4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34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58"/>
    </mc:Choice>
    <mc:Fallback>
      <p:transition spd="slow" advTm="1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B1A2CF2-E848-4627-8B1D-1E1FF09DF5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E40F94-52A3-40CD-8709-45860869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2029592">
            <a:extLst>
              <a:ext uri="{FF2B5EF4-FFF2-40B4-BE49-F238E27FC236}">
                <a16:creationId xmlns:a16="http://schemas.microsoft.com/office/drawing/2014/main" id="{784FC615-0C88-403E-8C63-CDAB972B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5" y="1338549"/>
            <a:ext cx="9103738" cy="53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30C15DA-359D-41CC-B86E-6D91524FE43F}"/>
              </a:ext>
            </a:extLst>
          </p:cNvPr>
          <p:cNvSpPr/>
          <p:nvPr/>
        </p:nvSpPr>
        <p:spPr>
          <a:xfrm>
            <a:off x="8366834" y="2406559"/>
            <a:ext cx="2297494" cy="37739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id="{E160E9C8-04E1-46C6-97D8-1F72E5C50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63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8"/>
    </mc:Choice>
    <mc:Fallback>
      <p:transition spd="slow" advTm="3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B1A2CF2-E848-4627-8B1D-1E1FF09DF5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E40F94-52A3-40CD-8709-45860869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2029592">
            <a:extLst>
              <a:ext uri="{FF2B5EF4-FFF2-40B4-BE49-F238E27FC236}">
                <a16:creationId xmlns:a16="http://schemas.microsoft.com/office/drawing/2014/main" id="{784FC615-0C88-403E-8C63-CDAB972B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922" y="1288974"/>
            <a:ext cx="9103738" cy="53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id="{C12FB97E-2D75-4E08-8B38-FAE5169B9D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41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4"/>
    </mc:Choice>
    <mc:Fallback>
      <p:transition spd="slow" advTm="2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8DC3F-AB54-4EB9-8F95-CF4784819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3B1A2CF2-E848-4627-8B1D-1E1FF09DF5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Ready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to</a:t>
            </a:r>
            <a:r>
              <a:rPr lang="ko-KR" altLang="en-US" sz="5400" b="1" dirty="0">
                <a:solidFill>
                  <a:schemeClr val="bg1"/>
                </a:solidFill>
              </a:rPr>
              <a:t> </a:t>
            </a:r>
            <a:r>
              <a:rPr lang="en-US" altLang="ko-KR" sz="5400" b="1" dirty="0">
                <a:solidFill>
                  <a:schemeClr val="bg1"/>
                </a:solidFill>
              </a:rPr>
              <a:t>Write  </a:t>
            </a:r>
            <a:r>
              <a:rPr lang="en-US" altLang="ko-KR" sz="4000" b="1" dirty="0">
                <a:solidFill>
                  <a:srgbClr val="FFFF00"/>
                </a:solidFill>
                <a:latin typeface="Bahnschrift SemiLight" panose="020B0502040204020203" pitchFamily="34" charset="0"/>
              </a:rPr>
              <a:t>Words</a:t>
            </a:r>
            <a:endParaRPr lang="ko-KR" altLang="en-US" sz="5400" b="1" dirty="0">
              <a:solidFill>
                <a:srgbClr val="FFFF00"/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E40F94-52A3-40CD-8709-458608693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132029592">
            <a:extLst>
              <a:ext uri="{FF2B5EF4-FFF2-40B4-BE49-F238E27FC236}">
                <a16:creationId xmlns:a16="http://schemas.microsoft.com/office/drawing/2014/main" id="{784FC615-0C88-403E-8C63-CDAB972B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5" y="1338549"/>
            <a:ext cx="9103738" cy="53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10DF0-B31D-4E52-87D4-AFCD32D56F1D}"/>
              </a:ext>
            </a:extLst>
          </p:cNvPr>
          <p:cNvSpPr txBox="1"/>
          <p:nvPr/>
        </p:nvSpPr>
        <p:spPr>
          <a:xfrm>
            <a:off x="2566930" y="2519248"/>
            <a:ext cx="111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o  c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E259320-E713-4D69-B3A1-34BA6C9A5DD5}"/>
              </a:ext>
            </a:extLst>
          </p:cNvPr>
          <p:cNvCxnSpPr>
            <a:cxnSpLocks/>
          </p:cNvCxnSpPr>
          <p:nvPr/>
        </p:nvCxnSpPr>
        <p:spPr>
          <a:xfrm>
            <a:off x="4974981" y="2811635"/>
            <a:ext cx="3838513" cy="27078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5F67718-4D4D-468D-AF32-E7B15DE5EA2B}"/>
              </a:ext>
            </a:extLst>
          </p:cNvPr>
          <p:cNvSpPr txBox="1"/>
          <p:nvPr/>
        </p:nvSpPr>
        <p:spPr>
          <a:xfrm>
            <a:off x="2740260" y="3461590"/>
            <a:ext cx="196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o   v       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1752457-ECDC-4962-B784-9680199AC21D}"/>
              </a:ext>
            </a:extLst>
          </p:cNvPr>
          <p:cNvCxnSpPr>
            <a:cxnSpLocks/>
          </p:cNvCxnSpPr>
          <p:nvPr/>
        </p:nvCxnSpPr>
        <p:spPr>
          <a:xfrm>
            <a:off x="4974981" y="3753977"/>
            <a:ext cx="3838513" cy="984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A01B35-0ABC-47A5-823B-96AD6DB5F017}"/>
              </a:ext>
            </a:extLst>
          </p:cNvPr>
          <p:cNvSpPr txBox="1"/>
          <p:nvPr/>
        </p:nvSpPr>
        <p:spPr>
          <a:xfrm>
            <a:off x="3007248" y="4380367"/>
            <a:ext cx="196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n       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F385B480-BA8C-4488-864D-71C4FF4E348B}"/>
              </a:ext>
            </a:extLst>
          </p:cNvPr>
          <p:cNvCxnSpPr>
            <a:cxnSpLocks/>
          </p:cNvCxnSpPr>
          <p:nvPr/>
        </p:nvCxnSpPr>
        <p:spPr>
          <a:xfrm flipV="1">
            <a:off x="4974981" y="3148395"/>
            <a:ext cx="3838513" cy="14999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F44C93-638D-449A-AD26-3FE61E90CA0C}"/>
              </a:ext>
            </a:extLst>
          </p:cNvPr>
          <p:cNvSpPr txBox="1"/>
          <p:nvPr/>
        </p:nvSpPr>
        <p:spPr>
          <a:xfrm>
            <a:off x="2566930" y="5318900"/>
            <a:ext cx="196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      </a:t>
            </a:r>
            <a:r>
              <a:rPr lang="en-US" altLang="ko-KR" sz="3200" dirty="0">
                <a:solidFill>
                  <a:srgbClr val="FF0000"/>
                </a:solidFill>
              </a:rPr>
              <a:t>o       t   s</a:t>
            </a:r>
            <a:endParaRPr lang="ko-KR" altLang="en-US" sz="1100" dirty="0">
              <a:solidFill>
                <a:srgbClr val="FF0000"/>
              </a:solidFill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BBF89BA-84AE-4643-8EDF-EEF30358F10D}"/>
              </a:ext>
            </a:extLst>
          </p:cNvPr>
          <p:cNvCxnSpPr>
            <a:cxnSpLocks/>
          </p:cNvCxnSpPr>
          <p:nvPr/>
        </p:nvCxnSpPr>
        <p:spPr>
          <a:xfrm flipV="1">
            <a:off x="4974980" y="4001876"/>
            <a:ext cx="3838514" cy="1571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오디오 14">
            <a:hlinkClick r:id="" action="ppaction://media"/>
            <a:extLst>
              <a:ext uri="{FF2B5EF4-FFF2-40B4-BE49-F238E27FC236}">
                <a16:creationId xmlns:a16="http://schemas.microsoft.com/office/drawing/2014/main" id="{297F9D34-A8D7-4CC4-BF7A-34C1F48C9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04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30"/>
    </mc:Choice>
    <mc:Fallback>
      <p:transition spd="slow" advTm="5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10" grpId="0"/>
      <p:bldP spid="13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1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.6|5.5|6.5|1.7|5.9|7.5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7.9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1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1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|3.7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6|4.2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6.6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1|2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1|2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3|2.4|2.8|3.8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.6|2.1|2.1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3|2.1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.3|7.2|7.6|7.4|6.7|6.1|6.8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323</Words>
  <Application>Microsoft Office PowerPoint</Application>
  <PresentationFormat>와이드스크린</PresentationFormat>
  <Paragraphs>77</Paragraphs>
  <Slides>24</Slides>
  <Notes>0</Notes>
  <HiddenSlides>0</HiddenSlides>
  <MMClips>25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24</vt:i4>
      </vt:variant>
    </vt:vector>
  </HeadingPairs>
  <TitlesOfParts>
    <vt:vector size="40" baseType="lpstr">
      <vt:lpstr>Arial Unicode MS</vt:lpstr>
      <vt:lpstr>HY울릉도M</vt:lpstr>
      <vt:lpstr>HY헤드라인M</vt:lpstr>
      <vt:lpstr>굴림</vt:lpstr>
      <vt:lpstr>맑은 고딕</vt:lpstr>
      <vt:lpstr>바탕</vt:lpstr>
      <vt:lpstr>한컴돋움</vt:lpstr>
      <vt:lpstr>한컴바탕확장</vt:lpstr>
      <vt:lpstr>Arial</vt:lpstr>
      <vt:lpstr>Bahnschrift SemiLight</vt:lpstr>
      <vt:lpstr>Calibri</vt:lpstr>
      <vt:lpstr>Calibri Light</vt:lpstr>
      <vt:lpstr>Franklin Gothic Book</vt:lpstr>
      <vt:lpstr>Wingdings 2</vt:lpstr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Administrator</cp:lastModifiedBy>
  <cp:revision>348</cp:revision>
  <dcterms:created xsi:type="dcterms:W3CDTF">2020-04-20T04:33:30Z</dcterms:created>
  <dcterms:modified xsi:type="dcterms:W3CDTF">2020-09-08T05:00:00Z</dcterms:modified>
</cp:coreProperties>
</file>