
<file path=[Content_Types].xml><?xml version="1.0" encoding="utf-8"?>
<Types xmlns="http://schemas.openxmlformats.org/package/2006/content-types">
  <Default Extension="mp3" ContentType="audio/mpeg"/>
  <Default Extension="png" ContentType="image/png"/>
  <Default Extension="m4a" ContentType="audio/mp4"/>
  <Default Extension="rels" ContentType="application/vnd.openxmlformats-package.relationships+xml"/>
  <Default Extension="xml" ContentType="application/xml"/>
  <Default Extension="wav" ContentType="audio/x-wav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72" r:id="rId1"/>
    <p:sldMasterId id="2147483708" r:id="rId2"/>
  </p:sldMasterIdLst>
  <p:sldIdLst>
    <p:sldId id="478" r:id="rId3"/>
    <p:sldId id="341" r:id="rId4"/>
    <p:sldId id="467" r:id="rId5"/>
    <p:sldId id="444" r:id="rId6"/>
    <p:sldId id="480" r:id="rId7"/>
    <p:sldId id="481" r:id="rId8"/>
    <p:sldId id="482" r:id="rId9"/>
    <p:sldId id="483" r:id="rId10"/>
    <p:sldId id="484" r:id="rId11"/>
    <p:sldId id="488" r:id="rId12"/>
    <p:sldId id="485" r:id="rId13"/>
    <p:sldId id="486" r:id="rId14"/>
    <p:sldId id="487" r:id="rId15"/>
    <p:sldId id="489" r:id="rId16"/>
    <p:sldId id="490" r:id="rId17"/>
    <p:sldId id="492" r:id="rId18"/>
    <p:sldId id="491" r:id="rId19"/>
    <p:sldId id="493" r:id="rId20"/>
    <p:sldId id="494" r:id="rId21"/>
    <p:sldId id="495" r:id="rId22"/>
    <p:sldId id="496" r:id="rId23"/>
    <p:sldId id="499" r:id="rId24"/>
    <p:sldId id="497" r:id="rId25"/>
    <p:sldId id="436" r:id="rId26"/>
    <p:sldId id="465" r:id="rId27"/>
    <p:sldId id="431" r:id="rId28"/>
    <p:sldId id="466" r:id="rId2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am soonai" initials="hs" lastIdx="1" clrIdx="0">
    <p:extLst>
      <p:ext uri="{19B8F6BF-5375-455C-9EA6-DF929625EA0E}">
        <p15:presenceInfo xmlns:p15="http://schemas.microsoft.com/office/powerpoint/2012/main" userId="feec702cb1f12d06" providerId="Windows Live"/>
      </p:ext>
    </p:extLst>
  </p:cmAuthor>
  <p:cmAuthor id="2" name="Windows 사용자" initials="W사" lastIdx="0" clrIdx="1">
    <p:extLst>
      <p:ext uri="{19B8F6BF-5375-455C-9EA6-DF929625EA0E}">
        <p15:presenceInfo xmlns:p15="http://schemas.microsoft.com/office/powerpoint/2012/main" userId="Windows 사용자" providerId="None"/>
      </p:ext>
    </p:extLst>
  </p:cmAuthor>
  <p:cmAuthor id="3" name="소연 안" initials="소안" lastIdx="2" clrIdx="2">
    <p:extLst>
      <p:ext uri="{19B8F6BF-5375-455C-9EA6-DF929625EA0E}">
        <p15:presenceInfo xmlns:p15="http://schemas.microsoft.com/office/powerpoint/2012/main" userId="8ce404af3b68d055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FFF3CD"/>
    <a:srgbClr val="FFFFFF"/>
    <a:srgbClr val="E444DC"/>
    <a:srgbClr val="2802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72" y="10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commentAuthors" Target="commentAuthor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4530"/>
            <a:ext cx="9144000" cy="2387600"/>
          </a:xfrm>
        </p:spPr>
        <p:txBody>
          <a:bodyPr anchor="b">
            <a:normAutofit/>
          </a:bodyPr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ko-KR" altLang="en-US"/>
              <a:t>클릭하여 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AE40D-692D-4B2B-8972-8790E244B8B8}" type="datetimeFigureOut">
              <a:rPr lang="ko-KR" altLang="en-US" smtClean="0"/>
              <a:t>2020-09-15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94EFB-060F-48D4-9350-7590B25B8B5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393779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AE40D-692D-4B2B-8972-8790E244B8B8}" type="datetimeFigureOut">
              <a:rPr lang="ko-KR" altLang="en-US" smtClean="0"/>
              <a:t>2020-09-15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94EFB-060F-48D4-9350-7590B25B8B5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955773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0362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0364"/>
            <a:ext cx="7734300" cy="5811837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AE40D-692D-4B2B-8972-8790E244B8B8}" type="datetimeFigureOut">
              <a:rPr lang="ko-KR" altLang="en-US" smtClean="0"/>
              <a:t>2020-09-15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94EFB-060F-48D4-9350-7590B25B8B5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972073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9/15/2020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38535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9/15/2020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86831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9/15/2020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89595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9/15/2020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2227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9/15/2020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34843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9/15/2020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01344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9/15/2020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99527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9/15/2020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93754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AE40D-692D-4B2B-8972-8790E244B8B8}" type="datetimeFigureOut">
              <a:rPr lang="ko-KR" altLang="en-US" smtClean="0"/>
              <a:t>2020-09-15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94EFB-060F-48D4-9350-7590B25B8B5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9137649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9/15/2020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60625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9/15/2020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095585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9/15/2020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39294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12423"/>
            <a:ext cx="10515600" cy="2851208"/>
          </a:xfrm>
        </p:spPr>
        <p:txBody>
          <a:bodyPr anchor="b">
            <a:normAutofit/>
          </a:bodyPr>
          <a:lstStyle>
            <a:lvl1pPr>
              <a:defRPr sz="6000" b="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52635"/>
            <a:ext cx="105156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AE40D-692D-4B2B-8972-8790E244B8B8}" type="datetimeFigureOut">
              <a:rPr lang="ko-KR" altLang="en-US" smtClean="0"/>
              <a:t>2020-09-15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94EFB-060F-48D4-9350-7590B25B8B5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667382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5127" y="1828802"/>
            <a:ext cx="5181600" cy="4351337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8802"/>
            <a:ext cx="5181600" cy="4351337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AE40D-692D-4B2B-8972-8790E244B8B8}" type="datetimeFigureOut">
              <a:rPr lang="ko-KR" altLang="en-US" smtClean="0"/>
              <a:t>2020-09-15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94EFB-060F-48D4-9350-7590B25B8B5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507717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681852"/>
            <a:ext cx="515620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5127" y="2507552"/>
            <a:ext cx="5156200" cy="3680525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851"/>
            <a:ext cx="51816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7552"/>
            <a:ext cx="5181601" cy="3680525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AE40D-692D-4B2B-8972-8790E244B8B8}" type="datetimeFigureOut">
              <a:rPr lang="ko-KR" altLang="en-US" smtClean="0"/>
              <a:t>2020-09-15</a:t>
            </a:fld>
            <a:endParaRPr lang="ko-KR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94EFB-060F-48D4-9350-7590B25B8B51}" type="slidenum">
              <a:rPr lang="ko-KR" altLang="en-US" smtClean="0"/>
              <a:t>‹#›</a:t>
            </a:fld>
            <a:endParaRPr lang="ko-KR" alt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43062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AE40D-692D-4B2B-8972-8790E244B8B8}" type="datetimeFigureOut">
              <a:rPr lang="ko-KR" altLang="en-US" smtClean="0"/>
              <a:t>2020-09-15</a:t>
            </a:fld>
            <a:endParaRPr lang="ko-KR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94EFB-060F-48D4-9350-7590B25B8B51}" type="slidenum">
              <a:rPr lang="ko-KR" altLang="en-US" smtClean="0"/>
              <a:t>‹#›</a:t>
            </a:fld>
            <a:endParaRPr lang="ko-KR" alt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62536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AE40D-692D-4B2B-8972-8790E244B8B8}" type="datetimeFigureOut">
              <a:rPr lang="ko-KR" altLang="en-US" smtClean="0"/>
              <a:t>2020-09-15</a:t>
            </a:fld>
            <a:endParaRPr lang="ko-KR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94EFB-060F-48D4-9350-7590B25B8B5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760380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2"/>
            <a:ext cx="3931920" cy="1600197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399"/>
            <a:ext cx="393192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AE40D-692D-4B2B-8972-8790E244B8B8}" type="datetimeFigureOut">
              <a:rPr lang="ko-KR" altLang="en-US" smtClean="0"/>
              <a:t>2020-09-15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94EFB-060F-48D4-9350-7590B25B8B5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991655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400"/>
            <a:ext cx="393192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AE40D-692D-4B2B-8972-8790E244B8B8}" type="datetimeFigureOut">
              <a:rPr lang="ko-KR" altLang="en-US" smtClean="0"/>
              <a:t>2020-09-15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94EFB-060F-48D4-9350-7590B25B8B5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78360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5127" y="365760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828802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87DE6118-2437-4B30-8E3C-4D2BE6020583}" type="datetimeFigureOut">
              <a:rPr lang="en-US" smtClean="0"/>
              <a:pPr/>
              <a:t>9/15/2020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7527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03014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Wingdings 2" pitchFamily="18" charset="2"/>
        <a:buChar char="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DE6118-2437-4B30-8E3C-4D2BE6020583}" type="datetimeFigureOut">
              <a:rPr lang="en-US" smtClean="0"/>
              <a:pPr/>
              <a:t>9/15/2020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42453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1.mp3"/><Relationship Id="rId7" Type="http://schemas.openxmlformats.org/officeDocument/2006/relationships/image" Target="../media/image1.png"/><Relationship Id="rId2" Type="http://schemas.microsoft.com/office/2007/relationships/media" Target="../media/media1.mp3"/><Relationship Id="rId1" Type="http://schemas.openxmlformats.org/officeDocument/2006/relationships/tags" Target="../tags/tag1.xml"/><Relationship Id="rId6" Type="http://schemas.openxmlformats.org/officeDocument/2006/relationships/slideLayout" Target="../slideLayouts/slideLayout13.xml"/><Relationship Id="rId5" Type="http://schemas.openxmlformats.org/officeDocument/2006/relationships/audio" Target="../media/media2.m4a"/><Relationship Id="rId4" Type="http://schemas.microsoft.com/office/2007/relationships/media" Target="../media/media2.m4a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video" Target="../media/media11.mp4"/><Relationship Id="rId2" Type="http://schemas.microsoft.com/office/2007/relationships/media" Target="../media/media11.mp4"/><Relationship Id="rId1" Type="http://schemas.openxmlformats.org/officeDocument/2006/relationships/tags" Target="../tags/tag10.xml"/><Relationship Id="rId5" Type="http://schemas.openxmlformats.org/officeDocument/2006/relationships/image" Target="../media/image9.png"/><Relationship Id="rId4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7" Type="http://schemas.openxmlformats.org/officeDocument/2006/relationships/image" Target="../media/image1.png"/><Relationship Id="rId2" Type="http://schemas.microsoft.com/office/2007/relationships/media" Target="../media/media12.m4a"/><Relationship Id="rId1" Type="http://schemas.openxmlformats.org/officeDocument/2006/relationships/tags" Target="../tags/tag11.xml"/><Relationship Id="rId6" Type="http://schemas.openxmlformats.org/officeDocument/2006/relationships/image" Target="../media/image8.png"/><Relationship Id="rId5" Type="http://schemas.openxmlformats.org/officeDocument/2006/relationships/audio" Target="../media/audio1.wav"/><Relationship Id="rId4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video" Target="../media/media13.mp4"/><Relationship Id="rId2" Type="http://schemas.microsoft.com/office/2007/relationships/media" Target="../media/media13.mp4"/><Relationship Id="rId1" Type="http://schemas.openxmlformats.org/officeDocument/2006/relationships/tags" Target="../tags/tag12.xml"/><Relationship Id="rId5" Type="http://schemas.openxmlformats.org/officeDocument/2006/relationships/image" Target="../media/image10.png"/><Relationship Id="rId4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m4a"/><Relationship Id="rId2" Type="http://schemas.microsoft.com/office/2007/relationships/media" Target="../media/media14.m4a"/><Relationship Id="rId1" Type="http://schemas.openxmlformats.org/officeDocument/2006/relationships/tags" Target="../tags/tag13.xml"/><Relationship Id="rId6" Type="http://schemas.openxmlformats.org/officeDocument/2006/relationships/image" Target="../media/image1.png"/><Relationship Id="rId5" Type="http://schemas.openxmlformats.org/officeDocument/2006/relationships/image" Target="../media/image11.png"/><Relationship Id="rId4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m4a"/><Relationship Id="rId2" Type="http://schemas.microsoft.com/office/2007/relationships/media" Target="../media/media15.m4a"/><Relationship Id="rId1" Type="http://schemas.openxmlformats.org/officeDocument/2006/relationships/tags" Target="../tags/tag14.xml"/><Relationship Id="rId6" Type="http://schemas.openxmlformats.org/officeDocument/2006/relationships/image" Target="../media/image1.png"/><Relationship Id="rId5" Type="http://schemas.openxmlformats.org/officeDocument/2006/relationships/image" Target="../media/image12.png"/><Relationship Id="rId4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6.m4a"/><Relationship Id="rId2" Type="http://schemas.microsoft.com/office/2007/relationships/media" Target="../media/media16.m4a"/><Relationship Id="rId1" Type="http://schemas.openxmlformats.org/officeDocument/2006/relationships/tags" Target="../tags/tag15.xml"/><Relationship Id="rId6" Type="http://schemas.openxmlformats.org/officeDocument/2006/relationships/image" Target="../media/image1.png"/><Relationship Id="rId5" Type="http://schemas.openxmlformats.org/officeDocument/2006/relationships/image" Target="../media/image12.png"/><Relationship Id="rId4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7.m4a"/><Relationship Id="rId2" Type="http://schemas.microsoft.com/office/2007/relationships/media" Target="../media/media17.m4a"/><Relationship Id="rId1" Type="http://schemas.openxmlformats.org/officeDocument/2006/relationships/tags" Target="../tags/tag16.xml"/><Relationship Id="rId6" Type="http://schemas.openxmlformats.org/officeDocument/2006/relationships/image" Target="../media/image1.png"/><Relationship Id="rId5" Type="http://schemas.openxmlformats.org/officeDocument/2006/relationships/image" Target="../media/image12.png"/><Relationship Id="rId4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media18.m4a"/><Relationship Id="rId2" Type="http://schemas.microsoft.com/office/2007/relationships/media" Target="../media/media18.m4a"/><Relationship Id="rId1" Type="http://schemas.openxmlformats.org/officeDocument/2006/relationships/tags" Target="../tags/tag17.xml"/><Relationship Id="rId6" Type="http://schemas.openxmlformats.org/officeDocument/2006/relationships/image" Target="../media/image1.png"/><Relationship Id="rId5" Type="http://schemas.openxmlformats.org/officeDocument/2006/relationships/image" Target="../media/image13.png"/><Relationship Id="rId4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video" Target="../media/media19.mp4"/><Relationship Id="rId2" Type="http://schemas.microsoft.com/office/2007/relationships/media" Target="../media/media19.mp4"/><Relationship Id="rId1" Type="http://schemas.openxmlformats.org/officeDocument/2006/relationships/tags" Target="../tags/tag18.xml"/><Relationship Id="rId5" Type="http://schemas.openxmlformats.org/officeDocument/2006/relationships/image" Target="../media/image14.png"/><Relationship Id="rId4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media20.m4a"/><Relationship Id="rId2" Type="http://schemas.microsoft.com/office/2007/relationships/media" Target="../media/media20.m4a"/><Relationship Id="rId1" Type="http://schemas.openxmlformats.org/officeDocument/2006/relationships/tags" Target="../tags/tag19.xml"/><Relationship Id="rId6" Type="http://schemas.openxmlformats.org/officeDocument/2006/relationships/image" Target="../media/image1.png"/><Relationship Id="rId5" Type="http://schemas.openxmlformats.org/officeDocument/2006/relationships/image" Target="../media/image15.png"/><Relationship Id="rId4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2.xml"/><Relationship Id="rId6" Type="http://schemas.openxmlformats.org/officeDocument/2006/relationships/image" Target="../media/image1.png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media21.m4a"/><Relationship Id="rId7" Type="http://schemas.openxmlformats.org/officeDocument/2006/relationships/image" Target="../media/image1.png"/><Relationship Id="rId2" Type="http://schemas.microsoft.com/office/2007/relationships/media" Target="../media/media21.m4a"/><Relationship Id="rId1" Type="http://schemas.openxmlformats.org/officeDocument/2006/relationships/tags" Target="../tags/tag20.xml"/><Relationship Id="rId6" Type="http://schemas.openxmlformats.org/officeDocument/2006/relationships/image" Target="../media/image16.png"/><Relationship Id="rId5" Type="http://schemas.openxmlformats.org/officeDocument/2006/relationships/audio" Target="../media/audio2.wav"/><Relationship Id="rId4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media22.m4a"/><Relationship Id="rId7" Type="http://schemas.openxmlformats.org/officeDocument/2006/relationships/image" Target="../media/image1.png"/><Relationship Id="rId2" Type="http://schemas.microsoft.com/office/2007/relationships/media" Target="../media/media22.m4a"/><Relationship Id="rId1" Type="http://schemas.openxmlformats.org/officeDocument/2006/relationships/tags" Target="../tags/tag21.xml"/><Relationship Id="rId6" Type="http://schemas.openxmlformats.org/officeDocument/2006/relationships/image" Target="../media/image16.png"/><Relationship Id="rId5" Type="http://schemas.openxmlformats.org/officeDocument/2006/relationships/audio" Target="../media/audio2.wav"/><Relationship Id="rId4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3.m4a"/><Relationship Id="rId7" Type="http://schemas.openxmlformats.org/officeDocument/2006/relationships/image" Target="../media/image1.png"/><Relationship Id="rId2" Type="http://schemas.microsoft.com/office/2007/relationships/media" Target="../media/media23.m4a"/><Relationship Id="rId1" Type="http://schemas.openxmlformats.org/officeDocument/2006/relationships/tags" Target="../tags/tag22.xml"/><Relationship Id="rId6" Type="http://schemas.openxmlformats.org/officeDocument/2006/relationships/image" Target="../media/image16.png"/><Relationship Id="rId5" Type="http://schemas.openxmlformats.org/officeDocument/2006/relationships/audio" Target="../media/audio2.wav"/><Relationship Id="rId4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media24.m4a"/><Relationship Id="rId7" Type="http://schemas.openxmlformats.org/officeDocument/2006/relationships/image" Target="../media/image1.png"/><Relationship Id="rId2" Type="http://schemas.microsoft.com/office/2007/relationships/media" Target="../media/media24.m4a"/><Relationship Id="rId1" Type="http://schemas.openxmlformats.org/officeDocument/2006/relationships/tags" Target="../tags/tag23.xml"/><Relationship Id="rId6" Type="http://schemas.openxmlformats.org/officeDocument/2006/relationships/image" Target="../media/image16.png"/><Relationship Id="rId5" Type="http://schemas.openxmlformats.org/officeDocument/2006/relationships/audio" Target="../media/audio2.wav"/><Relationship Id="rId4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media25.m4a"/><Relationship Id="rId2" Type="http://schemas.microsoft.com/office/2007/relationships/media" Target="../media/media25.m4a"/><Relationship Id="rId1" Type="http://schemas.openxmlformats.org/officeDocument/2006/relationships/tags" Target="../tags/tag24.xml"/><Relationship Id="rId6" Type="http://schemas.openxmlformats.org/officeDocument/2006/relationships/image" Target="../media/image1.png"/><Relationship Id="rId5" Type="http://schemas.openxmlformats.org/officeDocument/2006/relationships/image" Target="../media/image17.jpg"/><Relationship Id="rId4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media26.m4a"/><Relationship Id="rId2" Type="http://schemas.microsoft.com/office/2007/relationships/media" Target="../media/media26.m4a"/><Relationship Id="rId1" Type="http://schemas.openxmlformats.org/officeDocument/2006/relationships/tags" Target="../tags/tag25.xml"/><Relationship Id="rId6" Type="http://schemas.openxmlformats.org/officeDocument/2006/relationships/image" Target="../media/image1.png"/><Relationship Id="rId5" Type="http://schemas.openxmlformats.org/officeDocument/2006/relationships/image" Target="../media/image18.png"/><Relationship Id="rId4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media27.m4a"/><Relationship Id="rId2" Type="http://schemas.microsoft.com/office/2007/relationships/media" Target="../media/media27.m4a"/><Relationship Id="rId1" Type="http://schemas.openxmlformats.org/officeDocument/2006/relationships/tags" Target="../tags/tag26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8.mp3"/><Relationship Id="rId1" Type="http://schemas.microsoft.com/office/2007/relationships/media" Target="../media/media28.mp3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3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4.xml"/><Relationship Id="rId6" Type="http://schemas.openxmlformats.org/officeDocument/2006/relationships/image" Target="../media/image1.png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5.xml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video" Target="../media/media7.mp4"/><Relationship Id="rId2" Type="http://schemas.microsoft.com/office/2007/relationships/media" Target="../media/media7.mp4"/><Relationship Id="rId1" Type="http://schemas.openxmlformats.org/officeDocument/2006/relationships/tags" Target="../tags/tag6.xml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7" Type="http://schemas.openxmlformats.org/officeDocument/2006/relationships/image" Target="../media/image1.png"/><Relationship Id="rId2" Type="http://schemas.microsoft.com/office/2007/relationships/media" Target="../media/media8.m4a"/><Relationship Id="rId1" Type="http://schemas.openxmlformats.org/officeDocument/2006/relationships/tags" Target="../tags/tag7.xml"/><Relationship Id="rId6" Type="http://schemas.openxmlformats.org/officeDocument/2006/relationships/image" Target="../media/image5.png"/><Relationship Id="rId5" Type="http://schemas.openxmlformats.org/officeDocument/2006/relationships/audio" Target="../media/audio1.wav"/><Relationship Id="rId4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video" Target="../media/media9.mp4"/><Relationship Id="rId2" Type="http://schemas.microsoft.com/office/2007/relationships/media" Target="../media/media9.mp4"/><Relationship Id="rId1" Type="http://schemas.openxmlformats.org/officeDocument/2006/relationships/tags" Target="../tags/tag8.xml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2" Type="http://schemas.microsoft.com/office/2007/relationships/media" Target="../media/media10.m4a"/><Relationship Id="rId1" Type="http://schemas.openxmlformats.org/officeDocument/2006/relationships/tags" Target="../tags/tag9.xml"/><Relationship Id="rId6" Type="http://schemas.openxmlformats.org/officeDocument/2006/relationships/image" Target="../media/image1.png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 </a:t>
            </a:r>
            <a:endParaRPr lang="ko-KR" altLang="en-US" dirty="0"/>
          </a:p>
        </p:txBody>
      </p:sp>
      <p:pic>
        <p:nvPicPr>
          <p:cNvPr id="8" name="[초등5]영어(함)_Song MR_5단원">
            <a:hlinkClick r:id="" action="ppaction://media"/>
          </p:cNvPr>
          <p:cNvPicPr>
            <a:picLocks noGrp="1" noChangeAspect="1"/>
          </p:cNvPicPr>
          <p:nvPr>
            <p:ph idx="1"/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91200" y="3695700"/>
            <a:ext cx="609600" cy="609600"/>
          </a:xfrm>
        </p:spPr>
      </p:pic>
      <p:sp>
        <p:nvSpPr>
          <p:cNvPr id="4" name="TextBox 3"/>
          <p:cNvSpPr txBox="1"/>
          <p:nvPr/>
        </p:nvSpPr>
        <p:spPr>
          <a:xfrm>
            <a:off x="0" y="0"/>
            <a:ext cx="12293600" cy="6981371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endParaRPr lang="ko-KR" altLang="en-US" dirty="0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7985" y="192961"/>
            <a:ext cx="4955389" cy="6472078"/>
          </a:xfrm>
          <a:prstGeom prst="rect">
            <a:avLst/>
          </a:prstGeom>
        </p:spPr>
      </p:pic>
      <p:sp>
        <p:nvSpPr>
          <p:cNvPr id="10" name="AutoShape 25"/>
          <p:cNvSpPr>
            <a:spLocks noChangeArrowheads="1"/>
          </p:cNvSpPr>
          <p:nvPr/>
        </p:nvSpPr>
        <p:spPr bwMode="auto">
          <a:xfrm>
            <a:off x="6146800" y="2129514"/>
            <a:ext cx="5832475" cy="230505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endParaRPr lang="en-US" altLang="ko-KR" sz="2400" dirty="0">
              <a:solidFill>
                <a:srgbClr val="FF0000"/>
              </a:solidFill>
            </a:endParaRPr>
          </a:p>
          <a:p>
            <a:pPr eaLnBrk="1" hangingPunct="1"/>
            <a:r>
              <a:rPr lang="en-US" altLang="ko-KR" sz="2400" b="1" dirty="0">
                <a:solidFill>
                  <a:srgbClr val="FF0000"/>
                </a:solidFill>
              </a:rPr>
              <a:t>Lesson 9  </a:t>
            </a:r>
          </a:p>
          <a:p>
            <a:pPr eaLnBrk="1" hangingPunct="1"/>
            <a:r>
              <a:rPr lang="en-US" altLang="ko-KR" sz="3000" b="1" dirty="0">
                <a:solidFill>
                  <a:srgbClr val="0070C0"/>
                </a:solidFill>
              </a:rPr>
              <a:t>My Favorite Subject is Science</a:t>
            </a:r>
            <a:endParaRPr lang="en-US" altLang="ko-KR" sz="3000" dirty="0">
              <a:solidFill>
                <a:srgbClr val="0070C0"/>
              </a:solidFill>
            </a:endParaRPr>
          </a:p>
          <a:p>
            <a:pPr algn="ctr" eaLnBrk="1" hangingPunct="1"/>
            <a:r>
              <a:rPr lang="en-US" altLang="ko-KR" sz="4000" b="1" dirty="0"/>
              <a:t>   </a:t>
            </a:r>
            <a:r>
              <a:rPr lang="en-US" altLang="ko-KR" sz="2800" b="1" dirty="0"/>
              <a:t>2</a:t>
            </a:r>
            <a:r>
              <a:rPr lang="en-US" altLang="ko-KR" sz="2800" b="1" baseline="30000" dirty="0"/>
              <a:t>nd</a:t>
            </a:r>
            <a:r>
              <a:rPr lang="ko-KR" altLang="en-US" sz="2800" b="1" dirty="0"/>
              <a:t> </a:t>
            </a:r>
            <a:r>
              <a:rPr lang="en-US" altLang="ko-KR" sz="2800" b="1" dirty="0"/>
              <a:t>Period</a:t>
            </a:r>
            <a:r>
              <a:rPr lang="ko-KR" altLang="en-US" sz="2800" b="1" dirty="0"/>
              <a:t> </a:t>
            </a:r>
            <a:r>
              <a:rPr lang="en-US" altLang="ko-KR" sz="2800" b="1" dirty="0"/>
              <a:t>(142~143)</a:t>
            </a:r>
            <a:endParaRPr lang="en-US" altLang="ko-KR" sz="4000" b="1" dirty="0">
              <a:solidFill>
                <a:srgbClr val="0070C0"/>
              </a:solidFill>
            </a:endParaRPr>
          </a:p>
          <a:p>
            <a:pPr eaLnBrk="1" hangingPunct="1"/>
            <a:endParaRPr lang="en-US" altLang="ko-KR" sz="3200" dirty="0">
              <a:solidFill>
                <a:schemeClr val="accent1"/>
              </a:solidFill>
              <a:latin typeface="HY울릉도M" pitchFamily="18" charset="-127"/>
              <a:ea typeface="HY울릉도M" pitchFamily="18" charset="-127"/>
            </a:endParaRPr>
          </a:p>
        </p:txBody>
      </p:sp>
      <p:pic>
        <p:nvPicPr>
          <p:cNvPr id="3" name="오디오 2">
            <a:hlinkClick r:id="" action="ppaction://media"/>
            <a:extLst>
              <a:ext uri="{FF2B5EF4-FFF2-40B4-BE49-F238E27FC236}">
                <a16:creationId xmlns:a16="http://schemas.microsoft.com/office/drawing/2014/main" id="{8F6D562F-48EE-45E8-B89B-FDD56BB77378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50798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940"/>
    </mc:Choice>
    <mc:Fallback xmlns="">
      <p:transition spd="slow" advTm="229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 isNarration="1">
              <p:cMediaNode vol="80000" showWhenStopped="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6751A7EE-A1A2-4663-BF24-89A3AF3DC5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8A68EE9-B0B6-4D68-93A5-A754A1D96F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4" name="L9_real2_자막없음">
            <a:hlinkClick r:id="" action="ppaction://media"/>
            <a:extLst>
              <a:ext uri="{FF2B5EF4-FFF2-40B4-BE49-F238E27FC236}">
                <a16:creationId xmlns:a16="http://schemas.microsoft.com/office/drawing/2014/main" id="{9AF5590F-1C02-4ECF-B307-0B4BA8638503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" y="-1"/>
            <a:ext cx="12191999" cy="6857999"/>
          </a:xfrm>
          <a:prstGeom prst="rect">
            <a:avLst/>
          </a:prstGeom>
        </p:spPr>
      </p:pic>
      <p:sp>
        <p:nvSpPr>
          <p:cNvPr id="6" name="제목 1">
            <a:extLst>
              <a:ext uri="{FF2B5EF4-FFF2-40B4-BE49-F238E27FC236}">
                <a16:creationId xmlns:a16="http://schemas.microsoft.com/office/drawing/2014/main" id="{CD463969-6297-4B0F-894E-77A67246174F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2648309" cy="104775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 fontScale="92500"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b="1" dirty="0">
                <a:solidFill>
                  <a:schemeClr val="bg1"/>
                </a:solidFill>
              </a:rPr>
              <a:t>Real Talk 2</a:t>
            </a:r>
          </a:p>
          <a:p>
            <a:pPr algn="ctr"/>
            <a:r>
              <a:rPr lang="en-US" altLang="ko-KR" sz="2400" b="1" dirty="0">
                <a:solidFill>
                  <a:srgbClr val="FFFF00"/>
                </a:solidFill>
              </a:rPr>
              <a:t>Let’s Listen</a:t>
            </a:r>
            <a:endParaRPr lang="ko-KR" altLang="en-US" sz="2400" b="1" dirty="0">
              <a:solidFill>
                <a:srgbClr val="FFFF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00338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933"/>
    </mc:Choice>
    <mc:Fallback xmlns="">
      <p:transition spd="slow" advTm="209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6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6751A7EE-A1A2-4663-BF24-89A3AF3DC5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8A68EE9-B0B6-4D68-93A5-A754A1D96F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7" name="제목 1">
            <a:extLst>
              <a:ext uri="{FF2B5EF4-FFF2-40B4-BE49-F238E27FC236}">
                <a16:creationId xmlns:a16="http://schemas.microsoft.com/office/drawing/2014/main" id="{C2A95C38-1BE3-484E-A91A-1054416294DB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2648309" cy="104775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 fontScale="92500"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b="1" dirty="0">
                <a:solidFill>
                  <a:schemeClr val="bg1"/>
                </a:solidFill>
              </a:rPr>
              <a:t>Real Talk 2</a:t>
            </a:r>
          </a:p>
          <a:p>
            <a:pPr algn="ctr"/>
            <a:r>
              <a:rPr lang="en-US" altLang="ko-KR" sz="2400" b="1" dirty="0">
                <a:solidFill>
                  <a:srgbClr val="FFFF00"/>
                </a:solidFill>
              </a:rPr>
              <a:t>After Listening</a:t>
            </a:r>
            <a:endParaRPr lang="ko-KR" altLang="en-US" sz="2400" b="1" dirty="0">
              <a:solidFill>
                <a:srgbClr val="FFFF00"/>
              </a:solidFill>
            </a:endParaRPr>
          </a:p>
        </p:txBody>
      </p:sp>
      <p:pic>
        <p:nvPicPr>
          <p:cNvPr id="9" name="_x154573720">
            <a:extLst>
              <a:ext uri="{FF2B5EF4-FFF2-40B4-BE49-F238E27FC236}">
                <a16:creationId xmlns:a16="http://schemas.microsoft.com/office/drawing/2014/main" id="{BAFA65A7-BAB0-43DB-9980-0FF48BD7D1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7730" y="921419"/>
            <a:ext cx="6731012" cy="5270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타원형 설명선 10">
            <a:extLst>
              <a:ext uri="{FF2B5EF4-FFF2-40B4-BE49-F238E27FC236}">
                <a16:creationId xmlns:a16="http://schemas.microsoft.com/office/drawing/2014/main" id="{BF4DE55D-4C58-40D3-A107-571808DE63CE}"/>
              </a:ext>
            </a:extLst>
          </p:cNvPr>
          <p:cNvSpPr/>
          <p:nvPr/>
        </p:nvSpPr>
        <p:spPr>
          <a:xfrm>
            <a:off x="4045626" y="147114"/>
            <a:ext cx="2977921" cy="1801272"/>
          </a:xfrm>
          <a:prstGeom prst="wedgeEllipseCallou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323EC0D-AC26-48C6-8293-942B2C1BB80B}"/>
              </a:ext>
            </a:extLst>
          </p:cNvPr>
          <p:cNvSpPr txBox="1"/>
          <p:nvPr/>
        </p:nvSpPr>
        <p:spPr>
          <a:xfrm>
            <a:off x="4356346" y="388525"/>
            <a:ext cx="23375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600" dirty="0">
                <a:solidFill>
                  <a:schemeClr val="bg1"/>
                </a:solidFill>
              </a:rPr>
              <a:t>I like to draw.</a:t>
            </a:r>
            <a:endParaRPr lang="ko-KR" altLang="en-US" sz="3600" dirty="0">
              <a:solidFill>
                <a:schemeClr val="bg1"/>
              </a:solidFill>
            </a:endParaRPr>
          </a:p>
        </p:txBody>
      </p:sp>
      <p:sp>
        <p:nvSpPr>
          <p:cNvPr id="14" name="타원형 설명선 10">
            <a:extLst>
              <a:ext uri="{FF2B5EF4-FFF2-40B4-BE49-F238E27FC236}">
                <a16:creationId xmlns:a16="http://schemas.microsoft.com/office/drawing/2014/main" id="{6825D150-5BB2-42DA-9CE9-A0EE2E179B5A}"/>
              </a:ext>
            </a:extLst>
          </p:cNvPr>
          <p:cNvSpPr/>
          <p:nvPr/>
        </p:nvSpPr>
        <p:spPr>
          <a:xfrm>
            <a:off x="7094215" y="658438"/>
            <a:ext cx="2977921" cy="1801272"/>
          </a:xfrm>
          <a:prstGeom prst="wedgeEllipseCallou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9B483A1-1B24-4B92-ACBB-6757B39110F4}"/>
              </a:ext>
            </a:extLst>
          </p:cNvPr>
          <p:cNvSpPr txBox="1"/>
          <p:nvPr/>
        </p:nvSpPr>
        <p:spPr>
          <a:xfrm>
            <a:off x="7404935" y="899849"/>
            <a:ext cx="23375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600" dirty="0">
                <a:solidFill>
                  <a:schemeClr val="bg1"/>
                </a:solidFill>
              </a:rPr>
              <a:t>I like to play sports.</a:t>
            </a:r>
            <a:endParaRPr lang="ko-KR" altLang="en-US" sz="3600" dirty="0">
              <a:solidFill>
                <a:schemeClr val="bg1"/>
              </a:solidFill>
            </a:endParaRPr>
          </a:p>
        </p:txBody>
      </p:sp>
      <p:pic>
        <p:nvPicPr>
          <p:cNvPr id="4" name="오디오 3">
            <a:hlinkClick r:id="" action="ppaction://media"/>
            <a:extLst>
              <a:ext uri="{FF2B5EF4-FFF2-40B4-BE49-F238E27FC236}">
                <a16:creationId xmlns:a16="http://schemas.microsoft.com/office/drawing/2014/main" id="{DDF29822-6244-4E71-91B3-CF09F062E3C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02886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398"/>
    </mc:Choice>
    <mc:Fallback xmlns="">
      <p:transition spd="slow" advTm="313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 animBg="1"/>
      <p:bldP spid="11" grpId="0"/>
      <p:bldP spid="14" grpId="0" animBg="1"/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6751A7EE-A1A2-4663-BF24-89A3AF3DC5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8A68EE9-B0B6-4D68-93A5-A754A1D96F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4" name="L9_real2_자막있음">
            <a:hlinkClick r:id="" action="ppaction://media"/>
            <a:extLst>
              <a:ext uri="{FF2B5EF4-FFF2-40B4-BE49-F238E27FC236}">
                <a16:creationId xmlns:a16="http://schemas.microsoft.com/office/drawing/2014/main" id="{F3DC826A-4F6C-4B8B-8C42-F27307F9933E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" y="-1"/>
            <a:ext cx="12191999" cy="6857999"/>
          </a:xfrm>
          <a:prstGeom prst="rect">
            <a:avLst/>
          </a:prstGeom>
        </p:spPr>
      </p:pic>
      <p:sp>
        <p:nvSpPr>
          <p:cNvPr id="6" name="제목 1">
            <a:extLst>
              <a:ext uri="{FF2B5EF4-FFF2-40B4-BE49-F238E27FC236}">
                <a16:creationId xmlns:a16="http://schemas.microsoft.com/office/drawing/2014/main" id="{C2A4B11E-5384-4CAD-9EA2-2B6FCACC9DAC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2648309" cy="104775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 fontScale="92500"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b="1" dirty="0">
                <a:solidFill>
                  <a:schemeClr val="bg1"/>
                </a:solidFill>
              </a:rPr>
              <a:t>Real Talk 2</a:t>
            </a:r>
          </a:p>
          <a:p>
            <a:pPr algn="ctr"/>
            <a:r>
              <a:rPr lang="en-US" altLang="ko-KR" sz="2400" b="1" dirty="0">
                <a:solidFill>
                  <a:srgbClr val="FFFF00"/>
                </a:solidFill>
              </a:rPr>
              <a:t>Let’s Listen Again</a:t>
            </a:r>
            <a:endParaRPr lang="ko-KR" altLang="en-US" sz="2400" b="1" dirty="0">
              <a:solidFill>
                <a:srgbClr val="FFFF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07219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933"/>
    </mc:Choice>
    <mc:Fallback xmlns="">
      <p:transition spd="slow" advTm="209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6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6751A7EE-A1A2-4663-BF24-89A3AF3DC5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8A68EE9-B0B6-4D68-93A5-A754A1D96F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5" name="제목 1">
            <a:extLst>
              <a:ext uri="{FF2B5EF4-FFF2-40B4-BE49-F238E27FC236}">
                <a16:creationId xmlns:a16="http://schemas.microsoft.com/office/drawing/2014/main" id="{B8E86DFA-7B85-49F1-8BC4-6761A2B90426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11827"/>
          </a:xfrm>
          <a:prstGeom prst="rect">
            <a:avLst/>
          </a:prstGeom>
          <a:solidFill>
            <a:srgbClr val="92D05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>
                <a:solidFill>
                  <a:schemeClr val="bg1"/>
                </a:solidFill>
              </a:rPr>
              <a:t>Talk Together </a:t>
            </a:r>
            <a:endParaRPr lang="ko-KR" altLang="en-US" sz="5400" b="1" dirty="0">
              <a:solidFill>
                <a:schemeClr val="bg1"/>
              </a:solidFill>
            </a:endParaRP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B5214AB4-F7B1-453C-8AB1-9B8398C7A8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5121" name="_x96378248">
            <a:extLst>
              <a:ext uri="{FF2B5EF4-FFF2-40B4-BE49-F238E27FC236}">
                <a16:creationId xmlns:a16="http://schemas.microsoft.com/office/drawing/2014/main" id="{5A5EF3C3-0843-448E-9914-1437CF3F1B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9816" y="1338548"/>
            <a:ext cx="8726298" cy="4985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직사각형 7">
            <a:extLst>
              <a:ext uri="{FF2B5EF4-FFF2-40B4-BE49-F238E27FC236}">
                <a16:creationId xmlns:a16="http://schemas.microsoft.com/office/drawing/2014/main" id="{E9ABC2B8-EC9A-44B8-8A16-862416D68F8D}"/>
              </a:ext>
            </a:extLst>
          </p:cNvPr>
          <p:cNvSpPr/>
          <p:nvPr/>
        </p:nvSpPr>
        <p:spPr>
          <a:xfrm>
            <a:off x="1839816" y="2430463"/>
            <a:ext cx="1789471" cy="1904082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9CA2AAE3-0804-4324-8C1B-5A457F32F56D}"/>
              </a:ext>
            </a:extLst>
          </p:cNvPr>
          <p:cNvSpPr/>
          <p:nvPr/>
        </p:nvSpPr>
        <p:spPr>
          <a:xfrm>
            <a:off x="4118471" y="2430463"/>
            <a:ext cx="1789471" cy="192120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4FA747FC-2DFE-4E00-99E9-64931457D4EE}"/>
              </a:ext>
            </a:extLst>
          </p:cNvPr>
          <p:cNvSpPr/>
          <p:nvPr/>
        </p:nvSpPr>
        <p:spPr>
          <a:xfrm>
            <a:off x="6397126" y="2413345"/>
            <a:ext cx="1789471" cy="192120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5DD2B303-442A-4B96-93F3-ED56916BDE20}"/>
              </a:ext>
            </a:extLst>
          </p:cNvPr>
          <p:cNvSpPr/>
          <p:nvPr/>
        </p:nvSpPr>
        <p:spPr>
          <a:xfrm>
            <a:off x="8675781" y="2413345"/>
            <a:ext cx="1789471" cy="192120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E7936AC6-B4C8-4ECC-ABBC-F29FB17B0566}"/>
              </a:ext>
            </a:extLst>
          </p:cNvPr>
          <p:cNvSpPr/>
          <p:nvPr/>
        </p:nvSpPr>
        <p:spPr>
          <a:xfrm>
            <a:off x="3000258" y="4377072"/>
            <a:ext cx="1789471" cy="192120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761245F8-5126-45A5-8389-8F0E1DAACBD2}"/>
              </a:ext>
            </a:extLst>
          </p:cNvPr>
          <p:cNvSpPr/>
          <p:nvPr/>
        </p:nvSpPr>
        <p:spPr>
          <a:xfrm>
            <a:off x="5275178" y="4377072"/>
            <a:ext cx="1789471" cy="192120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직사각형 13">
            <a:extLst>
              <a:ext uri="{FF2B5EF4-FFF2-40B4-BE49-F238E27FC236}">
                <a16:creationId xmlns:a16="http://schemas.microsoft.com/office/drawing/2014/main" id="{85FCBC8A-355A-4195-8434-7007E03B7C47}"/>
              </a:ext>
            </a:extLst>
          </p:cNvPr>
          <p:cNvSpPr/>
          <p:nvPr/>
        </p:nvSpPr>
        <p:spPr>
          <a:xfrm>
            <a:off x="7572599" y="4351663"/>
            <a:ext cx="1789471" cy="192120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7" name="오디오 6">
            <a:hlinkClick r:id="" action="ppaction://media"/>
            <a:extLst>
              <a:ext uri="{FF2B5EF4-FFF2-40B4-BE49-F238E27FC236}">
                <a16:creationId xmlns:a16="http://schemas.microsoft.com/office/drawing/2014/main" id="{5B3C6A30-2E20-45FA-B0E7-015C3E6FA5A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0810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670"/>
    </mc:Choice>
    <mc:Fallback xmlns="">
      <p:transition spd="slow" advTm="346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6751A7EE-A1A2-4663-BF24-89A3AF3DC5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8A68EE9-B0B6-4D68-93A5-A754A1D96F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5" name="제목 1">
            <a:extLst>
              <a:ext uri="{FF2B5EF4-FFF2-40B4-BE49-F238E27FC236}">
                <a16:creationId xmlns:a16="http://schemas.microsoft.com/office/drawing/2014/main" id="{1D227E0E-2EFC-48C3-B529-1FDF4523E577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11827"/>
          </a:xfrm>
          <a:prstGeom prst="rect">
            <a:avLst/>
          </a:prstGeom>
          <a:solidFill>
            <a:srgbClr val="92D05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>
                <a:solidFill>
                  <a:schemeClr val="bg1"/>
                </a:solidFill>
              </a:rPr>
              <a:t>Talk Together </a:t>
            </a:r>
            <a:endParaRPr lang="ko-KR" altLang="en-US" sz="5400" b="1" dirty="0">
              <a:solidFill>
                <a:schemeClr val="bg1"/>
              </a:solidFill>
            </a:endParaRP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F5571CF0-D704-4D1B-BDCE-AFEA12FD47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7169" name="_x154576440">
            <a:extLst>
              <a:ext uri="{FF2B5EF4-FFF2-40B4-BE49-F238E27FC236}">
                <a16:creationId xmlns:a16="http://schemas.microsoft.com/office/drawing/2014/main" id="{6B40BF69-80A9-4CB2-AD1D-DACAAAA30F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5241" y="1294482"/>
            <a:ext cx="8801518" cy="5084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직사각형 9">
            <a:extLst>
              <a:ext uri="{FF2B5EF4-FFF2-40B4-BE49-F238E27FC236}">
                <a16:creationId xmlns:a16="http://schemas.microsoft.com/office/drawing/2014/main" id="{BDDCA74F-6D21-4F9B-B0D3-E484B78AE4B0}"/>
              </a:ext>
            </a:extLst>
          </p:cNvPr>
          <p:cNvSpPr/>
          <p:nvPr/>
        </p:nvSpPr>
        <p:spPr>
          <a:xfrm>
            <a:off x="2947776" y="5299476"/>
            <a:ext cx="2527607" cy="1035222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79914D7F-C727-4D77-AAF7-08F1C7F427B0}"/>
              </a:ext>
            </a:extLst>
          </p:cNvPr>
          <p:cNvSpPr/>
          <p:nvPr/>
        </p:nvSpPr>
        <p:spPr>
          <a:xfrm>
            <a:off x="5634055" y="5299476"/>
            <a:ext cx="3610169" cy="1035222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7" name="오디오 6">
            <a:hlinkClick r:id="" action="ppaction://media"/>
            <a:extLst>
              <a:ext uri="{FF2B5EF4-FFF2-40B4-BE49-F238E27FC236}">
                <a16:creationId xmlns:a16="http://schemas.microsoft.com/office/drawing/2014/main" id="{BF959ABB-7E54-40BF-9617-6F07E41B92B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68244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072"/>
    </mc:Choice>
    <mc:Fallback xmlns="">
      <p:transition spd="slow" advTm="140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0" grpId="0" animBg="1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6751A7EE-A1A2-4663-BF24-89A3AF3DC5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8A68EE9-B0B6-4D68-93A5-A754A1D96F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5" name="제목 1">
            <a:extLst>
              <a:ext uri="{FF2B5EF4-FFF2-40B4-BE49-F238E27FC236}">
                <a16:creationId xmlns:a16="http://schemas.microsoft.com/office/drawing/2014/main" id="{625BC58E-E68A-44BA-8D50-B77C40B807A1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11827"/>
          </a:xfrm>
          <a:prstGeom prst="rect">
            <a:avLst/>
          </a:prstGeom>
          <a:solidFill>
            <a:srgbClr val="92D05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>
                <a:solidFill>
                  <a:schemeClr val="bg1"/>
                </a:solidFill>
              </a:rPr>
              <a:t>Talk Together </a:t>
            </a:r>
            <a:endParaRPr lang="ko-KR" altLang="en-US" sz="5400" b="1" dirty="0">
              <a:solidFill>
                <a:schemeClr val="bg1"/>
              </a:solidFill>
            </a:endParaRPr>
          </a:p>
        </p:txBody>
      </p:sp>
      <p:pic>
        <p:nvPicPr>
          <p:cNvPr id="7" name="_x154576440">
            <a:extLst>
              <a:ext uri="{FF2B5EF4-FFF2-40B4-BE49-F238E27FC236}">
                <a16:creationId xmlns:a16="http://schemas.microsoft.com/office/drawing/2014/main" id="{9B3D0775-FB9C-4AC2-9A9F-7DBF0232D4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5241" y="1294482"/>
            <a:ext cx="8801518" cy="5084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직사각형 7">
            <a:extLst>
              <a:ext uri="{FF2B5EF4-FFF2-40B4-BE49-F238E27FC236}">
                <a16:creationId xmlns:a16="http://schemas.microsoft.com/office/drawing/2014/main" id="{E197926F-D404-4D6E-97D4-11240E3A6C04}"/>
              </a:ext>
            </a:extLst>
          </p:cNvPr>
          <p:cNvSpPr/>
          <p:nvPr/>
        </p:nvSpPr>
        <p:spPr>
          <a:xfrm>
            <a:off x="3873194" y="3735081"/>
            <a:ext cx="1525072" cy="1564032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4" name="오디오 3">
            <a:hlinkClick r:id="" action="ppaction://media"/>
            <a:extLst>
              <a:ext uri="{FF2B5EF4-FFF2-40B4-BE49-F238E27FC236}">
                <a16:creationId xmlns:a16="http://schemas.microsoft.com/office/drawing/2014/main" id="{3BA8901B-06C3-411B-976D-18166649E27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24519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388"/>
    </mc:Choice>
    <mc:Fallback xmlns="">
      <p:transition spd="slow" advTm="133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6751A7EE-A1A2-4663-BF24-89A3AF3DC5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8A68EE9-B0B6-4D68-93A5-A754A1D96F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5" name="제목 1">
            <a:extLst>
              <a:ext uri="{FF2B5EF4-FFF2-40B4-BE49-F238E27FC236}">
                <a16:creationId xmlns:a16="http://schemas.microsoft.com/office/drawing/2014/main" id="{625BC58E-E68A-44BA-8D50-B77C40B807A1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11827"/>
          </a:xfrm>
          <a:prstGeom prst="rect">
            <a:avLst/>
          </a:prstGeom>
          <a:solidFill>
            <a:srgbClr val="92D05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>
                <a:solidFill>
                  <a:schemeClr val="bg1"/>
                </a:solidFill>
              </a:rPr>
              <a:t>Talk Together </a:t>
            </a:r>
            <a:endParaRPr lang="ko-KR" altLang="en-US" sz="5400" b="1" dirty="0">
              <a:solidFill>
                <a:schemeClr val="bg1"/>
              </a:solidFill>
            </a:endParaRPr>
          </a:p>
        </p:txBody>
      </p:sp>
      <p:pic>
        <p:nvPicPr>
          <p:cNvPr id="7" name="_x154576440">
            <a:extLst>
              <a:ext uri="{FF2B5EF4-FFF2-40B4-BE49-F238E27FC236}">
                <a16:creationId xmlns:a16="http://schemas.microsoft.com/office/drawing/2014/main" id="{9B3D0775-FB9C-4AC2-9A9F-7DBF0232D4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5241" y="1294482"/>
            <a:ext cx="8801518" cy="5084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직사각형 7">
            <a:extLst>
              <a:ext uri="{FF2B5EF4-FFF2-40B4-BE49-F238E27FC236}">
                <a16:creationId xmlns:a16="http://schemas.microsoft.com/office/drawing/2014/main" id="{E197926F-D404-4D6E-97D4-11240E3A6C04}"/>
              </a:ext>
            </a:extLst>
          </p:cNvPr>
          <p:cNvSpPr/>
          <p:nvPr/>
        </p:nvSpPr>
        <p:spPr>
          <a:xfrm>
            <a:off x="6770630" y="3735081"/>
            <a:ext cx="1525072" cy="1564032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6" name="오디오 5">
            <a:hlinkClick r:id="" action="ppaction://media"/>
            <a:extLst>
              <a:ext uri="{FF2B5EF4-FFF2-40B4-BE49-F238E27FC236}">
                <a16:creationId xmlns:a16="http://schemas.microsoft.com/office/drawing/2014/main" id="{A6BD3A34-F372-4ADF-93DA-4EBBF67BCAE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31253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523"/>
    </mc:Choice>
    <mc:Fallback xmlns="">
      <p:transition spd="slow" advTm="145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6751A7EE-A1A2-4663-BF24-89A3AF3DC5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8A68EE9-B0B6-4D68-93A5-A754A1D96F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FA73AD05-D9CF-4430-A26B-D8A6429409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8193" name="_x96378168">
            <a:extLst>
              <a:ext uri="{FF2B5EF4-FFF2-40B4-BE49-F238E27FC236}">
                <a16:creationId xmlns:a16="http://schemas.microsoft.com/office/drawing/2014/main" id="{87A8DC89-3C1F-46F7-8C16-7E35D1C2C3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제목 1">
            <a:extLst>
              <a:ext uri="{FF2B5EF4-FFF2-40B4-BE49-F238E27FC236}">
                <a16:creationId xmlns:a16="http://schemas.microsoft.com/office/drawing/2014/main" id="{32A58B9C-9699-4686-BEF5-9D6934562050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3591499" cy="1311007"/>
          </a:xfrm>
          <a:prstGeom prst="rect">
            <a:avLst/>
          </a:prstGeom>
          <a:solidFill>
            <a:srgbClr val="92D05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ko-KR" altLang="en-US" sz="5400" b="1">
                <a:solidFill>
                  <a:schemeClr val="bg1"/>
                </a:solidFill>
              </a:rPr>
              <a:t>문화 연계</a:t>
            </a:r>
            <a:endParaRPr lang="ko-KR" altLang="en-US" sz="5400" b="1" dirty="0">
              <a:solidFill>
                <a:srgbClr val="FFFF00"/>
              </a:solidFill>
            </a:endParaRPr>
          </a:p>
        </p:txBody>
      </p:sp>
      <p:pic>
        <p:nvPicPr>
          <p:cNvPr id="6" name="오디오 5">
            <a:hlinkClick r:id="" action="ppaction://media"/>
            <a:extLst>
              <a:ext uri="{FF2B5EF4-FFF2-40B4-BE49-F238E27FC236}">
                <a16:creationId xmlns:a16="http://schemas.microsoft.com/office/drawing/2014/main" id="{B4EFA3C0-5210-403C-89FA-053700C2076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52513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694"/>
    </mc:Choice>
    <mc:Fallback xmlns="">
      <p:transition spd="slow" advTm="106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6751A7EE-A1A2-4663-BF24-89A3AF3DC5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8A68EE9-B0B6-4D68-93A5-A754A1D96F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4" name="L9_culture_ani">
            <a:hlinkClick r:id="" action="ppaction://media"/>
            <a:extLst>
              <a:ext uri="{FF2B5EF4-FFF2-40B4-BE49-F238E27FC236}">
                <a16:creationId xmlns:a16="http://schemas.microsoft.com/office/drawing/2014/main" id="{A7BC9A90-DE65-4012-A4B8-4BA2DEB6B7C0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" y="-1"/>
            <a:ext cx="12191999" cy="685799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86548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933"/>
    </mc:Choice>
    <mc:Fallback xmlns="">
      <p:transition spd="slow" advTm="209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9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6751A7EE-A1A2-4663-BF24-89A3AF3DC5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8A68EE9-B0B6-4D68-93A5-A754A1D96F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5" name="제목 1">
            <a:extLst>
              <a:ext uri="{FF2B5EF4-FFF2-40B4-BE49-F238E27FC236}">
                <a16:creationId xmlns:a16="http://schemas.microsoft.com/office/drawing/2014/main" id="{6F0EBFBA-C432-477A-BC95-9A5822564584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11827"/>
          </a:xfrm>
          <a:prstGeom prst="rect">
            <a:avLst/>
          </a:prstGeom>
          <a:solidFill>
            <a:srgbClr val="92D05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>
                <a:solidFill>
                  <a:schemeClr val="bg1"/>
                </a:solidFill>
              </a:rPr>
              <a:t>Play Together 2  </a:t>
            </a:r>
            <a:r>
              <a:rPr lang="ko-KR" altLang="en-US" sz="3600" b="1" dirty="0">
                <a:solidFill>
                  <a:srgbClr val="FFFF00"/>
                </a:solidFill>
              </a:rPr>
              <a:t>좋아하는 과목 조사하기</a:t>
            </a:r>
            <a:endParaRPr lang="ko-KR" altLang="en-US" sz="5400" b="1" dirty="0">
              <a:solidFill>
                <a:srgbClr val="FFFF00"/>
              </a:solidFill>
            </a:endParaRP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A252670B-FF2D-496D-B6C2-FBD6301C48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11265" name="_x96378168">
            <a:extLst>
              <a:ext uri="{FF2B5EF4-FFF2-40B4-BE49-F238E27FC236}">
                <a16:creationId xmlns:a16="http://schemas.microsoft.com/office/drawing/2014/main" id="{B43AF53D-8975-4508-A498-3B6251AD16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243" y="1885644"/>
            <a:ext cx="6937513" cy="3970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오디오 3">
            <a:hlinkClick r:id="" action="ppaction://media"/>
            <a:extLst>
              <a:ext uri="{FF2B5EF4-FFF2-40B4-BE49-F238E27FC236}">
                <a16:creationId xmlns:a16="http://schemas.microsoft.com/office/drawing/2014/main" id="{2033D400-460F-4ACD-902C-9034835A3B5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827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878"/>
    </mc:Choice>
    <mc:Fallback xmlns="">
      <p:transition spd="slow" advTm="158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/>
          <p:cNvSpPr/>
          <p:nvPr/>
        </p:nvSpPr>
        <p:spPr>
          <a:xfrm>
            <a:off x="1885993" y="244671"/>
            <a:ext cx="8070137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ko-KR" sz="48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What’s your favorite subject?</a:t>
            </a:r>
          </a:p>
        </p:txBody>
      </p:sp>
      <p:pic>
        <p:nvPicPr>
          <p:cNvPr id="2" name="_x428615920" descr="EMB0000336c2500">
            <a:extLst>
              <a:ext uri="{FF2B5EF4-FFF2-40B4-BE49-F238E27FC236}">
                <a16:creationId xmlns:a16="http://schemas.microsoft.com/office/drawing/2014/main" id="{A40572A0-C764-4191-8DB2-B02BF3B98A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95" t="562" r="36962" b="68392"/>
          <a:stretch/>
        </p:blipFill>
        <p:spPr bwMode="auto">
          <a:xfrm>
            <a:off x="1885993" y="1957792"/>
            <a:ext cx="2876619" cy="3162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_x428615920" descr="EMB0000336c2500">
            <a:extLst>
              <a:ext uri="{FF2B5EF4-FFF2-40B4-BE49-F238E27FC236}">
                <a16:creationId xmlns:a16="http://schemas.microsoft.com/office/drawing/2014/main" id="{4BE76596-BDB3-42D4-B9FD-2C8FE282833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78" t="34839" r="2658" b="34957"/>
          <a:stretch/>
        </p:blipFill>
        <p:spPr bwMode="auto">
          <a:xfrm>
            <a:off x="6597132" y="1911753"/>
            <a:ext cx="3071654" cy="3335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오디오 2">
            <a:hlinkClick r:id="" action="ppaction://media"/>
            <a:extLst>
              <a:ext uri="{FF2B5EF4-FFF2-40B4-BE49-F238E27FC236}">
                <a16:creationId xmlns:a16="http://schemas.microsoft.com/office/drawing/2014/main" id="{0DE3FE7F-2D1A-4395-9543-00DCCA3FEF5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57088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850"/>
    </mc:Choice>
    <mc:Fallback xmlns="">
      <p:transition spd="slow" advTm="238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6751A7EE-A1A2-4663-BF24-89A3AF3DC5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8A68EE9-B0B6-4D68-93A5-A754A1D96F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5" name="제목 1">
            <a:extLst>
              <a:ext uri="{FF2B5EF4-FFF2-40B4-BE49-F238E27FC236}">
                <a16:creationId xmlns:a16="http://schemas.microsoft.com/office/drawing/2014/main" id="{946751D3-7289-4D7F-B21B-B803AB4021B3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11827"/>
          </a:xfrm>
          <a:prstGeom prst="rect">
            <a:avLst/>
          </a:prstGeom>
          <a:solidFill>
            <a:srgbClr val="92D05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>
                <a:solidFill>
                  <a:schemeClr val="bg1"/>
                </a:solidFill>
              </a:rPr>
              <a:t>Play Together 2  </a:t>
            </a:r>
            <a:r>
              <a:rPr lang="ko-KR" altLang="en-US" sz="3600" b="1" dirty="0">
                <a:solidFill>
                  <a:srgbClr val="FFFF00"/>
                </a:solidFill>
              </a:rPr>
              <a:t>좋아하는 과목 조사하기</a:t>
            </a:r>
            <a:endParaRPr lang="ko-KR" altLang="en-US" sz="5400" b="1" dirty="0">
              <a:solidFill>
                <a:srgbClr val="FFFF00"/>
              </a:solidFill>
            </a:endParaRP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05C90600-4F6E-4924-9259-FC6AC129A5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12289" name="_x96378248">
            <a:extLst>
              <a:ext uri="{FF2B5EF4-FFF2-40B4-BE49-F238E27FC236}">
                <a16:creationId xmlns:a16="http://schemas.microsoft.com/office/drawing/2014/main" id="{73AAF3A9-4861-4CBB-81CA-32BD218B25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042" y="1868556"/>
            <a:ext cx="10443513" cy="3866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EAEC670-E710-4AA1-B933-CCC94A053001}"/>
              </a:ext>
            </a:extLst>
          </p:cNvPr>
          <p:cNvSpPr txBox="1"/>
          <p:nvPr/>
        </p:nvSpPr>
        <p:spPr>
          <a:xfrm>
            <a:off x="2975113" y="3637715"/>
            <a:ext cx="20540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/>
              <a:t>       </a:t>
            </a:r>
            <a:r>
              <a:rPr lang="ko-KR" altLang="en-US" sz="3200" dirty="0">
                <a:solidFill>
                  <a:srgbClr val="FF0000"/>
                </a:solidFill>
              </a:rPr>
              <a:t>예시</a:t>
            </a:r>
            <a:r>
              <a:rPr lang="en-US" altLang="ko-KR" sz="3200" dirty="0">
                <a:solidFill>
                  <a:srgbClr val="FF0000"/>
                </a:solidFill>
              </a:rPr>
              <a:t>: P.E.</a:t>
            </a:r>
            <a:endParaRPr lang="ko-KR" altLang="en-US" sz="1200" dirty="0">
              <a:solidFill>
                <a:srgbClr val="FF0000"/>
              </a:solidFill>
            </a:endParaRPr>
          </a:p>
        </p:txBody>
      </p:sp>
      <p:pic>
        <p:nvPicPr>
          <p:cNvPr id="7" name="오디오 6">
            <a:hlinkClick r:id="" action="ppaction://media"/>
            <a:extLst>
              <a:ext uri="{FF2B5EF4-FFF2-40B4-BE49-F238E27FC236}">
                <a16:creationId xmlns:a16="http://schemas.microsoft.com/office/drawing/2014/main" id="{D36AF671-B190-4EDF-8092-6A1D2E73500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59055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082"/>
    </mc:Choice>
    <mc:Fallback xmlns="">
      <p:transition spd="slow" advTm="140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6751A7EE-A1A2-4663-BF24-89A3AF3DC5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8A68EE9-B0B6-4D68-93A5-A754A1D96F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5" name="제목 1">
            <a:extLst>
              <a:ext uri="{FF2B5EF4-FFF2-40B4-BE49-F238E27FC236}">
                <a16:creationId xmlns:a16="http://schemas.microsoft.com/office/drawing/2014/main" id="{760C63F1-777C-4790-9A4B-08787F9E2BAE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11827"/>
          </a:xfrm>
          <a:prstGeom prst="rect">
            <a:avLst/>
          </a:prstGeom>
          <a:solidFill>
            <a:srgbClr val="92D05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>
                <a:solidFill>
                  <a:schemeClr val="bg1"/>
                </a:solidFill>
              </a:rPr>
              <a:t>Play Together 2  </a:t>
            </a:r>
            <a:r>
              <a:rPr lang="ko-KR" altLang="en-US" sz="3600" b="1" dirty="0">
                <a:solidFill>
                  <a:srgbClr val="FFFF00"/>
                </a:solidFill>
              </a:rPr>
              <a:t>좋아하는 과목 조사하기</a:t>
            </a:r>
            <a:endParaRPr lang="ko-KR" altLang="en-US" sz="5400" b="1" dirty="0">
              <a:solidFill>
                <a:srgbClr val="FFFF00"/>
              </a:solidFill>
            </a:endParaRPr>
          </a:p>
        </p:txBody>
      </p:sp>
      <p:pic>
        <p:nvPicPr>
          <p:cNvPr id="7" name="_x96378248">
            <a:extLst>
              <a:ext uri="{FF2B5EF4-FFF2-40B4-BE49-F238E27FC236}">
                <a16:creationId xmlns:a16="http://schemas.microsoft.com/office/drawing/2014/main" id="{6C7E91A9-ADCB-4502-8F02-648642C700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042" y="1868556"/>
            <a:ext cx="10443513" cy="3866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6B011D5-0AA7-4B93-8696-4A81DB55475E}"/>
              </a:ext>
            </a:extLst>
          </p:cNvPr>
          <p:cNvSpPr txBox="1"/>
          <p:nvPr/>
        </p:nvSpPr>
        <p:spPr>
          <a:xfrm>
            <a:off x="5763897" y="3627776"/>
            <a:ext cx="20540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/>
              <a:t>       </a:t>
            </a:r>
            <a:r>
              <a:rPr lang="en-US" altLang="ko-KR" sz="3200" dirty="0">
                <a:solidFill>
                  <a:srgbClr val="FF0000"/>
                </a:solidFill>
              </a:rPr>
              <a:t>Sam</a:t>
            </a:r>
            <a:endParaRPr lang="ko-KR" altLang="en-US" sz="1200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04AFA93-52F2-4C80-A539-C4BC5CCD9BC1}"/>
              </a:ext>
            </a:extLst>
          </p:cNvPr>
          <p:cNvSpPr txBox="1"/>
          <p:nvPr/>
        </p:nvSpPr>
        <p:spPr>
          <a:xfrm>
            <a:off x="8242053" y="3627776"/>
            <a:ext cx="20540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/>
              <a:t>       </a:t>
            </a:r>
            <a:r>
              <a:rPr lang="en-US" altLang="ko-KR" sz="3200" dirty="0">
                <a:solidFill>
                  <a:srgbClr val="FF0000"/>
                </a:solidFill>
              </a:rPr>
              <a:t>math</a:t>
            </a:r>
            <a:endParaRPr lang="ko-KR" altLang="en-US" sz="1200" dirty="0">
              <a:solidFill>
                <a:srgbClr val="FF0000"/>
              </a:solidFill>
            </a:endParaRPr>
          </a:p>
        </p:txBody>
      </p:sp>
      <p:pic>
        <p:nvPicPr>
          <p:cNvPr id="6" name="오디오 5">
            <a:hlinkClick r:id="" action="ppaction://media"/>
            <a:extLst>
              <a:ext uri="{FF2B5EF4-FFF2-40B4-BE49-F238E27FC236}">
                <a16:creationId xmlns:a16="http://schemas.microsoft.com/office/drawing/2014/main" id="{DF9CE12E-C519-4575-84A8-6B0DA473FD1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87979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715"/>
    </mc:Choice>
    <mc:Fallback xmlns="">
      <p:transition spd="slow" advTm="377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8" grpId="0"/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6751A7EE-A1A2-4663-BF24-89A3AF3DC5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8A68EE9-B0B6-4D68-93A5-A754A1D96F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5" name="제목 1">
            <a:extLst>
              <a:ext uri="{FF2B5EF4-FFF2-40B4-BE49-F238E27FC236}">
                <a16:creationId xmlns:a16="http://schemas.microsoft.com/office/drawing/2014/main" id="{760C63F1-777C-4790-9A4B-08787F9E2BAE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11827"/>
          </a:xfrm>
          <a:prstGeom prst="rect">
            <a:avLst/>
          </a:prstGeom>
          <a:solidFill>
            <a:srgbClr val="92D05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>
                <a:solidFill>
                  <a:schemeClr val="bg1"/>
                </a:solidFill>
              </a:rPr>
              <a:t>Play Together 2  </a:t>
            </a:r>
            <a:r>
              <a:rPr lang="ko-KR" altLang="en-US" sz="3600" b="1" dirty="0">
                <a:solidFill>
                  <a:srgbClr val="FFFF00"/>
                </a:solidFill>
              </a:rPr>
              <a:t>좋아하는 과목 조사하기</a:t>
            </a:r>
            <a:endParaRPr lang="ko-KR" altLang="en-US" sz="5400" b="1" dirty="0">
              <a:solidFill>
                <a:srgbClr val="FFFF00"/>
              </a:solidFill>
            </a:endParaRPr>
          </a:p>
        </p:txBody>
      </p:sp>
      <p:pic>
        <p:nvPicPr>
          <p:cNvPr id="7" name="_x96378248">
            <a:extLst>
              <a:ext uri="{FF2B5EF4-FFF2-40B4-BE49-F238E27FC236}">
                <a16:creationId xmlns:a16="http://schemas.microsoft.com/office/drawing/2014/main" id="{6C7E91A9-ADCB-4502-8F02-648642C700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042" y="1868556"/>
            <a:ext cx="10443513" cy="3866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6B011D5-0AA7-4B93-8696-4A81DB55475E}"/>
              </a:ext>
            </a:extLst>
          </p:cNvPr>
          <p:cNvSpPr txBox="1"/>
          <p:nvPr/>
        </p:nvSpPr>
        <p:spPr>
          <a:xfrm>
            <a:off x="1102445" y="4643197"/>
            <a:ext cx="20540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/>
              <a:t>       </a:t>
            </a:r>
            <a:r>
              <a:rPr lang="ko-KR" altLang="en-US" sz="3200" dirty="0">
                <a:solidFill>
                  <a:srgbClr val="FF0000"/>
                </a:solidFill>
              </a:rPr>
              <a:t>천재</a:t>
            </a:r>
            <a:endParaRPr lang="ko-KR" altLang="en-US" sz="1200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04AFA93-52F2-4C80-A539-C4BC5CCD9BC1}"/>
              </a:ext>
            </a:extLst>
          </p:cNvPr>
          <p:cNvSpPr txBox="1"/>
          <p:nvPr/>
        </p:nvSpPr>
        <p:spPr>
          <a:xfrm>
            <a:off x="3275802" y="4643198"/>
            <a:ext cx="20540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/>
              <a:t>       </a:t>
            </a:r>
            <a:r>
              <a:rPr lang="en-US" altLang="ko-KR" sz="3200" dirty="0">
                <a:solidFill>
                  <a:srgbClr val="FF0000"/>
                </a:solidFill>
              </a:rPr>
              <a:t>Korean</a:t>
            </a:r>
            <a:endParaRPr lang="ko-KR" altLang="en-US" sz="1200" dirty="0">
              <a:solidFill>
                <a:srgbClr val="FF0000"/>
              </a:solidFill>
            </a:endParaRPr>
          </a:p>
        </p:txBody>
      </p:sp>
      <p:pic>
        <p:nvPicPr>
          <p:cNvPr id="4" name="오디오 3">
            <a:hlinkClick r:id="" action="ppaction://media"/>
            <a:extLst>
              <a:ext uri="{FF2B5EF4-FFF2-40B4-BE49-F238E27FC236}">
                <a16:creationId xmlns:a16="http://schemas.microsoft.com/office/drawing/2014/main" id="{3F2AC6DC-3A9D-4910-81A0-E288B66226D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08862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775"/>
    </mc:Choice>
    <mc:Fallback xmlns="">
      <p:transition spd="slow" advTm="357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" grpId="0"/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6751A7EE-A1A2-4663-BF24-89A3AF3DC5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8A68EE9-B0B6-4D68-93A5-A754A1D96F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5" name="제목 1">
            <a:extLst>
              <a:ext uri="{FF2B5EF4-FFF2-40B4-BE49-F238E27FC236}">
                <a16:creationId xmlns:a16="http://schemas.microsoft.com/office/drawing/2014/main" id="{018D87E4-13CC-465A-819E-2A2E41D2B1AB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11827"/>
          </a:xfrm>
          <a:prstGeom prst="rect">
            <a:avLst/>
          </a:prstGeom>
          <a:solidFill>
            <a:srgbClr val="92D05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>
                <a:solidFill>
                  <a:schemeClr val="bg1"/>
                </a:solidFill>
              </a:rPr>
              <a:t>Play Together 2  </a:t>
            </a:r>
            <a:r>
              <a:rPr lang="ko-KR" altLang="en-US" sz="3600" b="1" dirty="0">
                <a:solidFill>
                  <a:srgbClr val="FFFF00"/>
                </a:solidFill>
              </a:rPr>
              <a:t>좋아하는 과목 조사하기</a:t>
            </a:r>
            <a:endParaRPr lang="ko-KR" altLang="en-US" sz="5400" b="1" dirty="0">
              <a:solidFill>
                <a:srgbClr val="FFFF00"/>
              </a:solidFill>
            </a:endParaRPr>
          </a:p>
        </p:txBody>
      </p:sp>
      <p:pic>
        <p:nvPicPr>
          <p:cNvPr id="7" name="_x96378248">
            <a:extLst>
              <a:ext uri="{FF2B5EF4-FFF2-40B4-BE49-F238E27FC236}">
                <a16:creationId xmlns:a16="http://schemas.microsoft.com/office/drawing/2014/main" id="{8DD5574E-FE99-4078-89DC-7B3FCBF43B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042" y="1868556"/>
            <a:ext cx="10443513" cy="3866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86CE535-3B8B-4F49-8FDF-A03A313CE32E}"/>
              </a:ext>
            </a:extLst>
          </p:cNvPr>
          <p:cNvSpPr txBox="1"/>
          <p:nvPr/>
        </p:nvSpPr>
        <p:spPr>
          <a:xfrm>
            <a:off x="6096000" y="5691953"/>
            <a:ext cx="601940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/>
              <a:t>       </a:t>
            </a:r>
            <a:r>
              <a:rPr lang="ko-KR" altLang="en-US" sz="3200" dirty="0">
                <a:solidFill>
                  <a:srgbClr val="FF0000"/>
                </a:solidFill>
              </a:rPr>
              <a:t>친구에게 전화를 걸어 좋아하는 과목을 물어보세요 </a:t>
            </a:r>
            <a:r>
              <a:rPr lang="en-US" altLang="ko-KR" sz="3200" dirty="0">
                <a:solidFill>
                  <a:srgbClr val="FF0000"/>
                </a:solidFill>
              </a:rPr>
              <a:t>^^</a:t>
            </a:r>
            <a:r>
              <a:rPr lang="ko-KR" altLang="en-US" sz="3200" dirty="0">
                <a:solidFill>
                  <a:srgbClr val="FF0000"/>
                </a:solidFill>
              </a:rPr>
              <a:t>  </a:t>
            </a:r>
            <a:endParaRPr lang="ko-KR" altLang="en-US" sz="1200" dirty="0">
              <a:solidFill>
                <a:srgbClr val="FF0000"/>
              </a:solidFill>
            </a:endParaRPr>
          </a:p>
        </p:txBody>
      </p:sp>
      <p:pic>
        <p:nvPicPr>
          <p:cNvPr id="4" name="오디오 3">
            <a:hlinkClick r:id="" action="ppaction://media"/>
            <a:extLst>
              <a:ext uri="{FF2B5EF4-FFF2-40B4-BE49-F238E27FC236}">
                <a16:creationId xmlns:a16="http://schemas.microsoft.com/office/drawing/2014/main" id="{60887153-9BF0-48B8-8E30-8114F059CD2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78738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590"/>
    </mc:Choice>
    <mc:Fallback xmlns="">
      <p:transition spd="slow" advTm="205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제목 1">
            <a:extLst>
              <a:ext uri="{FF2B5EF4-FFF2-40B4-BE49-F238E27FC236}">
                <a16:creationId xmlns:a16="http://schemas.microsoft.com/office/drawing/2014/main" id="{B98F3752-494A-4851-B17B-F8D43857134A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11827"/>
          </a:xfrm>
          <a:prstGeom prst="rect">
            <a:avLst/>
          </a:prstGeom>
          <a:solidFill>
            <a:srgbClr val="92D05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>
                <a:solidFill>
                  <a:schemeClr val="bg1"/>
                </a:solidFill>
              </a:rPr>
              <a:t>Review</a:t>
            </a:r>
            <a:endParaRPr lang="ko-KR" altLang="en-US" sz="5400" b="1" dirty="0">
              <a:solidFill>
                <a:schemeClr val="bg1"/>
              </a:solidFill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1908DC3F-AB54-4EB9-8F95-CF47848197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grpSp>
        <p:nvGrpSpPr>
          <p:cNvPr id="32" name="그룹 31">
            <a:extLst>
              <a:ext uri="{FF2B5EF4-FFF2-40B4-BE49-F238E27FC236}">
                <a16:creationId xmlns:a16="http://schemas.microsoft.com/office/drawing/2014/main" id="{41F87C9D-AA8C-40F4-B835-93DCC3394928}"/>
              </a:ext>
            </a:extLst>
          </p:cNvPr>
          <p:cNvGrpSpPr/>
          <p:nvPr/>
        </p:nvGrpSpPr>
        <p:grpSpPr>
          <a:xfrm>
            <a:off x="344964" y="2061637"/>
            <a:ext cx="7832863" cy="860467"/>
            <a:chOff x="667655" y="1472754"/>
            <a:chExt cx="9545561" cy="1383120"/>
          </a:xfrm>
          <a:solidFill>
            <a:srgbClr val="FFC000"/>
          </a:solidFill>
        </p:grpSpPr>
        <p:sp>
          <p:nvSpPr>
            <p:cNvPr id="33" name="직사각형 32">
              <a:extLst>
                <a:ext uri="{FF2B5EF4-FFF2-40B4-BE49-F238E27FC236}">
                  <a16:creationId xmlns:a16="http://schemas.microsoft.com/office/drawing/2014/main" id="{7F38DD97-A1D4-4FAE-A983-1D81F562C698}"/>
                </a:ext>
              </a:extLst>
            </p:cNvPr>
            <p:cNvSpPr/>
            <p:nvPr/>
          </p:nvSpPr>
          <p:spPr>
            <a:xfrm>
              <a:off x="667655" y="1478957"/>
              <a:ext cx="9545561" cy="1376917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lIns="0" tIns="0" rIns="0" bIns="0" anchor="ctr" anchorCtr="0">
              <a:noAutofit/>
            </a:bodyPr>
            <a:lstStyle/>
            <a:p>
              <a:pPr>
                <a:lnSpc>
                  <a:spcPct val="110000"/>
                </a:lnSpc>
              </a:pPr>
              <a:r>
                <a:rPr lang="en-US" altLang="ko-KR" sz="3200" b="1" dirty="0">
                  <a:solidFill>
                    <a:srgbClr val="002060"/>
                  </a:solidFill>
                  <a:latin typeface="Arial Unicode MS" panose="020B0604020202020204" pitchFamily="50" charset="-127"/>
                  <a:ea typeface="Arial Unicode MS" panose="020B0604020202020204" pitchFamily="50" charset="-127"/>
                  <a:cs typeface="Arial Unicode MS" panose="020B0604020202020204" pitchFamily="50" charset="-127"/>
                </a:rPr>
                <a:t>  </a:t>
              </a:r>
              <a:r>
                <a:rPr lang="en-US" altLang="ko-KR" sz="4000" b="1" dirty="0">
                  <a:solidFill>
                    <a:srgbClr val="002060"/>
                  </a:solidFill>
                  <a:latin typeface="Arial Unicode MS" panose="020B0604020202020204" pitchFamily="50" charset="-127"/>
                  <a:ea typeface="Arial Unicode MS" panose="020B0604020202020204" pitchFamily="50" charset="-127"/>
                  <a:cs typeface="Arial Unicode MS" panose="020B0604020202020204" pitchFamily="50" charset="-127"/>
                </a:rPr>
                <a:t>What’s your favorite subject?</a:t>
              </a:r>
              <a:endParaRPr lang="en-US" altLang="ko-KR" sz="2400" b="1" kern="0" spc="-150" dirty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rgbClr val="00206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endParaRPr>
            </a:p>
          </p:txBody>
        </p:sp>
        <p:sp>
          <p:nvSpPr>
            <p:cNvPr id="34" name="직사각형 33">
              <a:extLst>
                <a:ext uri="{FF2B5EF4-FFF2-40B4-BE49-F238E27FC236}">
                  <a16:creationId xmlns:a16="http://schemas.microsoft.com/office/drawing/2014/main" id="{44FF3EF2-63D1-4191-9EBC-9BCE140B041F}"/>
                </a:ext>
              </a:extLst>
            </p:cNvPr>
            <p:cNvSpPr/>
            <p:nvPr/>
          </p:nvSpPr>
          <p:spPr>
            <a:xfrm>
              <a:off x="700420" y="1472754"/>
              <a:ext cx="182305" cy="81755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4000" b="1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</p:grpSp>
      <p:sp>
        <p:nvSpPr>
          <p:cNvPr id="38" name="직사각형 37">
            <a:extLst>
              <a:ext uri="{FF2B5EF4-FFF2-40B4-BE49-F238E27FC236}">
                <a16:creationId xmlns:a16="http://schemas.microsoft.com/office/drawing/2014/main" id="{47648E28-33D3-4B5A-8845-6FDB5D6AFD4B}"/>
              </a:ext>
            </a:extLst>
          </p:cNvPr>
          <p:cNvSpPr/>
          <p:nvPr/>
        </p:nvSpPr>
        <p:spPr>
          <a:xfrm>
            <a:off x="371850" y="3382044"/>
            <a:ext cx="7832863" cy="159576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txBody>
          <a:bodyPr wrap="square" lIns="0" tIns="0" rIns="0" bIns="0" anchor="ctr" anchorCtr="0">
            <a:noAutofit/>
          </a:bodyPr>
          <a:lstStyle/>
          <a:p>
            <a:pPr>
              <a:lnSpc>
                <a:spcPct val="110000"/>
              </a:lnSpc>
            </a:pPr>
            <a:r>
              <a:rPr lang="en-US" altLang="ko-KR" sz="3200" b="1" dirty="0">
                <a:solidFill>
                  <a:srgbClr val="00206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   </a:t>
            </a:r>
            <a:r>
              <a:rPr lang="en-US" altLang="ko-KR" sz="4000" b="1" dirty="0">
                <a:solidFill>
                  <a:srgbClr val="FFFF0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My favorite subject is P.E.</a:t>
            </a:r>
          </a:p>
          <a:p>
            <a:pPr>
              <a:lnSpc>
                <a:spcPct val="110000"/>
              </a:lnSpc>
            </a:pPr>
            <a:r>
              <a:rPr lang="en-US" altLang="ko-KR" sz="4000" b="1" dirty="0">
                <a:solidFill>
                  <a:srgbClr val="FFFF0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  I like to play sports.  </a:t>
            </a: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BB6E6732-10B6-4907-9DEC-5A306E53CF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04713" y="2922104"/>
            <a:ext cx="3834608" cy="2687866"/>
          </a:xfrm>
          <a:prstGeom prst="rect">
            <a:avLst/>
          </a:prstGeom>
        </p:spPr>
      </p:pic>
      <p:pic>
        <p:nvPicPr>
          <p:cNvPr id="3" name="오디오 2">
            <a:hlinkClick r:id="" action="ppaction://media"/>
            <a:extLst>
              <a:ext uri="{FF2B5EF4-FFF2-40B4-BE49-F238E27FC236}">
                <a16:creationId xmlns:a16="http://schemas.microsoft.com/office/drawing/2014/main" id="{57C6AA21-25E3-462B-B4BA-570EE2024C5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15866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617"/>
    </mc:Choice>
    <mc:Fallback xmlns="">
      <p:transition spd="slow" advTm="146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ABC8FA4C-7965-4C52-8F26-AE54FDD1F4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4" name="제목 1">
            <a:extLst>
              <a:ext uri="{FF2B5EF4-FFF2-40B4-BE49-F238E27FC236}">
                <a16:creationId xmlns:a16="http://schemas.microsoft.com/office/drawing/2014/main" id="{ED6991F8-3EE9-49EC-80AA-AFA1FBACA7D7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11827"/>
          </a:xfrm>
          <a:prstGeom prst="rect">
            <a:avLst/>
          </a:prstGeom>
          <a:solidFill>
            <a:srgbClr val="92D05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>
                <a:solidFill>
                  <a:schemeClr val="bg1"/>
                </a:solidFill>
              </a:rPr>
              <a:t>Your Work : </a:t>
            </a:r>
            <a:r>
              <a:rPr lang="en-US" altLang="ko-KR" sz="5400" b="1" dirty="0">
                <a:solidFill>
                  <a:srgbClr val="FFFF00"/>
                </a:solidFill>
              </a:rPr>
              <a:t>Point Check</a:t>
            </a:r>
            <a:endParaRPr lang="ko-KR" altLang="en-US" sz="5400" b="1" dirty="0">
              <a:solidFill>
                <a:srgbClr val="FFFF00"/>
              </a:solidFill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B5C3CB0C-A8C4-49CF-A677-78CB493476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572D52A-A3E0-425D-BD30-D690FC35D6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0354D8D9-8B7B-411B-926C-A31AC46069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13313" name="_x96379608">
            <a:extLst>
              <a:ext uri="{FF2B5EF4-FFF2-40B4-BE49-F238E27FC236}">
                <a16:creationId xmlns:a16="http://schemas.microsoft.com/office/drawing/2014/main" id="{A9586530-DD75-4AA0-BE36-8133FF3F5D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916" y="1908312"/>
            <a:ext cx="11042167" cy="3759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오디오 5">
            <a:hlinkClick r:id="" action="ppaction://media"/>
            <a:extLst>
              <a:ext uri="{FF2B5EF4-FFF2-40B4-BE49-F238E27FC236}">
                <a16:creationId xmlns:a16="http://schemas.microsoft.com/office/drawing/2014/main" id="{1C305973-A597-40E2-ABB0-AAB507AEED6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43678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49"/>
    </mc:Choice>
    <mc:Fallback xmlns="">
      <p:transition spd="slow" advTm="75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제목 1">
            <a:extLst>
              <a:ext uri="{FF2B5EF4-FFF2-40B4-BE49-F238E27FC236}">
                <a16:creationId xmlns:a16="http://schemas.microsoft.com/office/drawing/2014/main" id="{B98F3752-494A-4851-B17B-F8D43857134A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11827"/>
          </a:xfrm>
          <a:prstGeom prst="rect">
            <a:avLst/>
          </a:prstGeom>
          <a:solidFill>
            <a:srgbClr val="92D05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>
                <a:solidFill>
                  <a:schemeClr val="bg1"/>
                </a:solidFill>
              </a:rPr>
              <a:t>Your Work : </a:t>
            </a:r>
            <a:r>
              <a:rPr lang="en-US" altLang="ko-KR" sz="5400" b="1" dirty="0">
                <a:solidFill>
                  <a:srgbClr val="FFFF00"/>
                </a:solidFill>
              </a:rPr>
              <a:t>Point Check</a:t>
            </a:r>
            <a:endParaRPr lang="ko-KR" altLang="en-US" sz="5400" b="1" dirty="0">
              <a:solidFill>
                <a:srgbClr val="FFFF00"/>
              </a:solidFill>
            </a:endParaRPr>
          </a:p>
        </p:txBody>
      </p:sp>
      <p:sp>
        <p:nvSpPr>
          <p:cNvPr id="12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9CCD8F11-3D67-4B78-A946-D2345E3D12CD}"/>
              </a:ext>
            </a:extLst>
          </p:cNvPr>
          <p:cNvSpPr/>
          <p:nvPr/>
        </p:nvSpPr>
        <p:spPr>
          <a:xfrm>
            <a:off x="2470911" y="2001939"/>
            <a:ext cx="7718612" cy="37203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0" tIns="0" rIns="0" bIns="0" anchor="ctr" anchorCtr="0">
            <a:noAutofit/>
          </a:bodyPr>
          <a:lstStyle/>
          <a:p>
            <a:pPr algn="ctr">
              <a:lnSpc>
                <a:spcPct val="110000"/>
              </a:lnSpc>
            </a:pPr>
            <a:r>
              <a:rPr lang="ko-KR" altLang="en-US" sz="3200" b="1" dirty="0">
                <a:solidFill>
                  <a:srgbClr val="00206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 </a:t>
            </a:r>
            <a:r>
              <a:rPr lang="en-US" altLang="ko-KR" sz="4400" dirty="0">
                <a:solidFill>
                  <a:srgbClr val="00206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Point Check</a:t>
            </a:r>
            <a:r>
              <a:rPr lang="ko-KR" altLang="en-US" sz="4400" dirty="0">
                <a:solidFill>
                  <a:srgbClr val="00206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의 정답은 </a:t>
            </a:r>
            <a:endParaRPr lang="en-US" altLang="ko-KR" sz="4400" dirty="0">
              <a:solidFill>
                <a:srgbClr val="002060"/>
              </a:solidFill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  <a:p>
            <a:pPr algn="ctr">
              <a:lnSpc>
                <a:spcPct val="110000"/>
              </a:lnSpc>
            </a:pPr>
            <a:r>
              <a:rPr lang="ko-KR" altLang="en-US" sz="4400" dirty="0" err="1">
                <a:solidFill>
                  <a:srgbClr val="00206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티셀파</a:t>
            </a:r>
            <a:r>
              <a:rPr lang="ko-KR" altLang="en-US" sz="4400" dirty="0">
                <a:solidFill>
                  <a:srgbClr val="00206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 </a:t>
            </a:r>
            <a:r>
              <a:rPr lang="ko-KR" altLang="en-US" sz="4400" dirty="0" err="1">
                <a:solidFill>
                  <a:srgbClr val="00206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천재함</a:t>
            </a:r>
            <a:r>
              <a:rPr lang="ko-KR" altLang="en-US" sz="4400" dirty="0">
                <a:solidFill>
                  <a:srgbClr val="00206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 </a:t>
            </a:r>
            <a:r>
              <a:rPr lang="en-US" altLang="ko-KR" sz="4400" dirty="0">
                <a:solidFill>
                  <a:srgbClr val="00206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e-book</a:t>
            </a:r>
            <a:r>
              <a:rPr lang="ko-KR" altLang="en-US" sz="4400" dirty="0">
                <a:solidFill>
                  <a:srgbClr val="00206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에서 </a:t>
            </a:r>
            <a:endParaRPr lang="en-US" altLang="ko-KR" sz="4400" dirty="0">
              <a:solidFill>
                <a:srgbClr val="002060"/>
              </a:solidFill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  <a:p>
            <a:pPr algn="ctr">
              <a:lnSpc>
                <a:spcPct val="110000"/>
              </a:lnSpc>
            </a:pPr>
            <a:r>
              <a:rPr lang="ko-KR" altLang="en-US" sz="4400" dirty="0">
                <a:solidFill>
                  <a:srgbClr val="00206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확인할 수 있어요</a:t>
            </a:r>
            <a:r>
              <a:rPr lang="en-US" altLang="ko-KR" sz="4400" dirty="0">
                <a:solidFill>
                  <a:srgbClr val="00206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~</a:t>
            </a:r>
            <a:endParaRPr lang="en-US" altLang="ko-KR" sz="4400" kern="0" spc="-150" dirty="0">
              <a:ln>
                <a:solidFill>
                  <a:srgbClr val="4F81BD">
                    <a:alpha val="0"/>
                  </a:srgbClr>
                </a:solidFill>
              </a:ln>
              <a:solidFill>
                <a:srgbClr val="002060"/>
              </a:solidFill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</p:txBody>
      </p:sp>
      <p:pic>
        <p:nvPicPr>
          <p:cNvPr id="3" name="오디오 2">
            <a:hlinkClick r:id="" action="ppaction://media"/>
            <a:extLst>
              <a:ext uri="{FF2B5EF4-FFF2-40B4-BE49-F238E27FC236}">
                <a16:creationId xmlns:a16="http://schemas.microsoft.com/office/drawing/2014/main" id="{96F8A593-45ED-44C3-9323-D78D6F49FB6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4150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400"/>
    </mc:Choice>
    <mc:Fallback xmlns="">
      <p:transition spd="slow" advTm="164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b="1" dirty="0">
                <a:solidFill>
                  <a:srgbClr val="00B050"/>
                </a:solidFill>
              </a:rPr>
              <a:t>도전</a:t>
            </a:r>
            <a:r>
              <a:rPr lang="en-US" altLang="ko-KR" b="1" dirty="0">
                <a:solidFill>
                  <a:srgbClr val="00B050"/>
                </a:solidFill>
              </a:rPr>
              <a:t>! </a:t>
            </a:r>
            <a:r>
              <a:rPr lang="ko-KR" altLang="en-US" b="1" dirty="0"/>
              <a:t>나도 할 수 있어요</a:t>
            </a:r>
            <a:r>
              <a:rPr lang="en-US" altLang="ko-KR" b="1" dirty="0"/>
              <a:t>!</a:t>
            </a:r>
            <a:endParaRPr lang="ko-KR" altLang="en-US" dirty="0"/>
          </a:p>
        </p:txBody>
      </p:sp>
      <p:sp>
        <p:nvSpPr>
          <p:cNvPr id="4" name="내용 개체 틀 2"/>
          <p:cNvSpPr txBox="1">
            <a:spLocks/>
          </p:cNvSpPr>
          <p:nvPr/>
        </p:nvSpPr>
        <p:spPr>
          <a:xfrm>
            <a:off x="1371600" y="2906808"/>
            <a:ext cx="9601200" cy="223374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84048" indent="-384048" algn="l" defTabSz="914400" rtl="0" eaLnBrk="1" latinLnBrk="1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144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ko-KR" sz="3600" dirty="0"/>
              <a:t>1. </a:t>
            </a:r>
            <a:r>
              <a:rPr lang="ko-KR" altLang="en-US" sz="3600" dirty="0"/>
              <a:t>출신 나라  말하기 연습</a:t>
            </a:r>
            <a:r>
              <a:rPr lang="en-US" altLang="ko-KR" sz="3600" dirty="0"/>
              <a:t>(7</a:t>
            </a:r>
            <a:r>
              <a:rPr lang="ko-KR" altLang="en-US" sz="3600" dirty="0"/>
              <a:t>번 이상</a:t>
            </a:r>
            <a:r>
              <a:rPr lang="en-US" altLang="ko-KR" sz="3600" dirty="0"/>
              <a:t>)</a:t>
            </a:r>
          </a:p>
          <a:p>
            <a:pPr marL="0" indent="0">
              <a:buNone/>
            </a:pPr>
            <a:endParaRPr lang="en-US" altLang="ko-KR" sz="3600" dirty="0"/>
          </a:p>
          <a:p>
            <a:pPr marL="0" indent="0">
              <a:buNone/>
            </a:pPr>
            <a:r>
              <a:rPr lang="en-US" altLang="ko-KR" sz="3600" dirty="0"/>
              <a:t>2. </a:t>
            </a:r>
            <a:r>
              <a:rPr lang="ko-KR" altLang="en-US" sz="3600" dirty="0"/>
              <a:t>교과서 </a:t>
            </a:r>
            <a:r>
              <a:rPr lang="en-US" altLang="ko-KR" sz="3600" dirty="0"/>
              <a:t>11</a:t>
            </a:r>
            <a:r>
              <a:rPr lang="ko-KR" altLang="en-US" sz="3600" dirty="0"/>
              <a:t>쪽 </a:t>
            </a:r>
            <a:r>
              <a:rPr lang="en-US" altLang="ko-KR" sz="3600" b="1" dirty="0">
                <a:solidFill>
                  <a:srgbClr val="00B050"/>
                </a:solidFill>
              </a:rPr>
              <a:t>P</a:t>
            </a:r>
            <a:r>
              <a:rPr lang="en-US" altLang="ko-KR" sz="3600" dirty="0"/>
              <a:t>oint </a:t>
            </a:r>
            <a:r>
              <a:rPr lang="en-US" altLang="ko-KR" sz="3600" b="1" dirty="0">
                <a:solidFill>
                  <a:srgbClr val="E444DC"/>
                </a:solidFill>
              </a:rPr>
              <a:t>C</a:t>
            </a:r>
            <a:r>
              <a:rPr lang="en-US" altLang="ko-KR" sz="3600" dirty="0"/>
              <a:t>heck</a:t>
            </a:r>
            <a:r>
              <a:rPr lang="en-US" altLang="ko-KR" sz="2400" dirty="0"/>
              <a:t>(</a:t>
            </a:r>
            <a:r>
              <a:rPr lang="ko-KR" altLang="en-US" sz="2400" dirty="0"/>
              <a:t>포인트 체크</a:t>
            </a:r>
            <a:r>
              <a:rPr lang="en-US" altLang="ko-KR" sz="2400" dirty="0"/>
              <a:t>)</a:t>
            </a:r>
            <a:r>
              <a:rPr lang="ko-KR" altLang="en-US" sz="2400" dirty="0"/>
              <a:t> </a:t>
            </a:r>
            <a:r>
              <a:rPr lang="ko-KR" altLang="en-US" sz="3600" dirty="0"/>
              <a:t>풀기</a:t>
            </a:r>
            <a:endParaRPr lang="en-US" altLang="ko-KR" sz="3600" dirty="0"/>
          </a:p>
          <a:p>
            <a:pPr marL="0" indent="0">
              <a:buNone/>
            </a:pPr>
            <a:r>
              <a:rPr lang="en-US" altLang="ko-KR" sz="3600" dirty="0"/>
              <a:t>    (</a:t>
            </a:r>
            <a:r>
              <a:rPr lang="ko-KR" altLang="en-US" sz="3600" dirty="0"/>
              <a:t>디지털교과서에서 음성을 들을 수 있어요</a:t>
            </a:r>
            <a:r>
              <a:rPr lang="en-US" altLang="ko-KR" sz="3600" dirty="0"/>
              <a:t>.)</a:t>
            </a:r>
            <a:endParaRPr lang="ko-KR" altLang="en-US" sz="36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2552A55-944D-447F-A66E-7463FBF7FFCC}"/>
              </a:ext>
            </a:extLst>
          </p:cNvPr>
          <p:cNvSpPr txBox="1"/>
          <p:nvPr/>
        </p:nvSpPr>
        <p:spPr>
          <a:xfrm rot="10800000" flipV="1">
            <a:off x="2476655" y="1133139"/>
            <a:ext cx="5021180" cy="923330"/>
          </a:xfrm>
          <a:prstGeom prst="rect">
            <a:avLst/>
          </a:prstGeom>
          <a:ln w="44450">
            <a:solidFill>
              <a:srgbClr val="FF0000"/>
            </a:solidFill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ko-KR" altLang="en-US" dirty="0" err="1">
                <a:latin typeface="바탕" panose="02030600000101010101" pitchFamily="18" charset="-127"/>
                <a:ea typeface="바탕" panose="02030600000101010101" pitchFamily="18" charset="-127"/>
                <a:cs typeface="한컴돋움" panose="02030600000101010101" pitchFamily="18" charset="2"/>
              </a:rPr>
              <a:t>정화샘</a:t>
            </a:r>
            <a:r>
              <a:rPr lang="en-US" altLang="ko-KR" dirty="0">
                <a:latin typeface="바탕" panose="02030600000101010101" pitchFamily="18" charset="-127"/>
                <a:ea typeface="바탕" panose="02030600000101010101" pitchFamily="18" charset="-127"/>
                <a:cs typeface="한컴돋움" panose="02030600000101010101" pitchFamily="18" charset="2"/>
              </a:rPr>
              <a:t>, </a:t>
            </a:r>
            <a:r>
              <a:rPr lang="ko-KR" altLang="en-US" dirty="0">
                <a:latin typeface="바탕" panose="02030600000101010101" pitchFamily="18" charset="-127"/>
                <a:ea typeface="바탕" panose="02030600000101010101" pitchFamily="18" charset="-127"/>
                <a:cs typeface="한컴돋움" panose="02030600000101010101" pitchFamily="18" charset="2"/>
              </a:rPr>
              <a:t>이 부분은 </a:t>
            </a:r>
            <a:r>
              <a:rPr lang="ko-KR" altLang="en-US" dirty="0" err="1">
                <a:latin typeface="바탕" panose="02030600000101010101" pitchFamily="18" charset="-127"/>
                <a:ea typeface="바탕" panose="02030600000101010101" pitchFamily="18" charset="-127"/>
                <a:cs typeface="한컴돋움" panose="02030600000101010101" pitchFamily="18" charset="2"/>
              </a:rPr>
              <a:t>정화샘이</a:t>
            </a:r>
            <a:r>
              <a:rPr lang="ko-KR" altLang="en-US" dirty="0">
                <a:latin typeface="바탕" panose="02030600000101010101" pitchFamily="18" charset="-127"/>
                <a:ea typeface="바탕" panose="02030600000101010101" pitchFamily="18" charset="-127"/>
                <a:cs typeface="한컴돋움" panose="02030600000101010101" pitchFamily="18" charset="2"/>
              </a:rPr>
              <a:t> 직접 하셔야 할 것 </a:t>
            </a:r>
            <a:r>
              <a:rPr lang="ko-KR" altLang="en-US" dirty="0" err="1">
                <a:latin typeface="바탕" panose="02030600000101010101" pitchFamily="18" charset="-127"/>
                <a:ea typeface="바탕" panose="02030600000101010101" pitchFamily="18" charset="-127"/>
                <a:cs typeface="한컴돋움" panose="02030600000101010101" pitchFamily="18" charset="2"/>
              </a:rPr>
              <a:t>같구요</a:t>
            </a:r>
            <a:endParaRPr lang="en-US" altLang="ko-KR" dirty="0">
              <a:latin typeface="바탕" panose="02030600000101010101" pitchFamily="18" charset="-127"/>
              <a:ea typeface="바탕" panose="02030600000101010101" pitchFamily="18" charset="-127"/>
              <a:cs typeface="한컴돋움" panose="02030600000101010101" pitchFamily="18" charset="2"/>
            </a:endParaRPr>
          </a:p>
          <a:p>
            <a:r>
              <a:rPr lang="ko-KR" altLang="en-US" b="1" dirty="0">
                <a:solidFill>
                  <a:srgbClr val="0070C0"/>
                </a:solidFill>
                <a:latin typeface="한컴바탕확장" panose="02000009000000000000" pitchFamily="1" charset="-127"/>
                <a:ea typeface="한컴바탕확장" panose="02000009000000000000" pitchFamily="1" charset="-127"/>
                <a:cs typeface="한컴돋움" panose="02030600000101010101" pitchFamily="18" charset="2"/>
              </a:rPr>
              <a:t>네</a:t>
            </a:r>
            <a:r>
              <a:rPr lang="en-US" altLang="ko-KR" b="1" dirty="0">
                <a:solidFill>
                  <a:srgbClr val="0070C0"/>
                </a:solidFill>
                <a:latin typeface="한컴바탕확장" panose="02000009000000000000" pitchFamily="1" charset="-127"/>
                <a:ea typeface="한컴바탕확장" panose="02000009000000000000" pitchFamily="1" charset="-127"/>
                <a:cs typeface="한컴돋움" panose="02030600000101010101" pitchFamily="18" charset="2"/>
              </a:rPr>
              <a:t>~~~</a:t>
            </a:r>
            <a:endParaRPr lang="ko-KR" altLang="en-US" b="1" dirty="0">
              <a:solidFill>
                <a:srgbClr val="0070C0"/>
              </a:solidFill>
              <a:latin typeface="한컴바탕확장" panose="02000009000000000000" pitchFamily="1" charset="-127"/>
              <a:ea typeface="한컴바탕확장" panose="02000009000000000000" pitchFamily="1" charset="-127"/>
              <a:cs typeface="한컴돋움" panose="02030600000101010101" pitchFamily="18" charset="2"/>
            </a:endParaRPr>
          </a:p>
        </p:txBody>
      </p:sp>
      <p:sp>
        <p:nvSpPr>
          <p:cNvPr id="9" name="내용 개체 틀 2">
            <a:extLst>
              <a:ext uri="{FF2B5EF4-FFF2-40B4-BE49-F238E27FC236}">
                <a16:creationId xmlns:a16="http://schemas.microsoft.com/office/drawing/2014/main" id="{B34DA987-3247-4C00-9E47-CDAB65BA453C}"/>
              </a:ext>
            </a:extLst>
          </p:cNvPr>
          <p:cNvSpPr txBox="1">
            <a:spLocks/>
          </p:cNvSpPr>
          <p:nvPr/>
        </p:nvSpPr>
        <p:spPr>
          <a:xfrm>
            <a:off x="381000" y="495300"/>
            <a:ext cx="11315700" cy="5943600"/>
          </a:xfrm>
          <a:prstGeom prst="rect">
            <a:avLst/>
          </a:prstGeom>
          <a:solidFill>
            <a:sysClr val="window" lastClr="FFFFFF"/>
          </a:solidFill>
          <a:ln w="190500">
            <a:solidFill>
              <a:srgbClr val="92D050"/>
            </a:solidFill>
          </a:ln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ko-KR" altLang="en-US" sz="4000" dirty="0">
                <a:solidFill>
                  <a:sysClr val="windowText" lastClr="000000"/>
                </a:solidFill>
                <a:latin typeface="맑은 고딕" panose="020F0502020204030204"/>
                <a:ea typeface="맑은 고딕" panose="020B0503020000020004" pitchFamily="50" charset="-127"/>
              </a:rPr>
              <a:t>이 영상에 사용한 교과서의 지문</a:t>
            </a:r>
            <a:r>
              <a:rPr lang="en-US" altLang="ko-KR" sz="4000" dirty="0">
                <a:solidFill>
                  <a:sysClr val="windowText" lastClr="000000"/>
                </a:solidFill>
                <a:latin typeface="맑은 고딕" panose="020F0502020204030204"/>
                <a:ea typeface="맑은 고딕" panose="020B0503020000020004" pitchFamily="50" charset="-127"/>
              </a:rPr>
              <a:t>, </a:t>
            </a:r>
            <a:r>
              <a:rPr lang="ko-KR" altLang="en-US" sz="4000" dirty="0">
                <a:solidFill>
                  <a:sysClr val="windowText" lastClr="000000"/>
                </a:solidFill>
                <a:latin typeface="맑은 고딕" panose="020F0502020204030204"/>
                <a:ea typeface="맑은 고딕" panose="020B0503020000020004" pitchFamily="50" charset="-127"/>
              </a:rPr>
              <a:t>삽화</a:t>
            </a:r>
            <a:r>
              <a:rPr lang="en-US" altLang="ko-KR" sz="4000" dirty="0">
                <a:solidFill>
                  <a:sysClr val="windowText" lastClr="000000"/>
                </a:solidFill>
                <a:latin typeface="맑은 고딕" panose="020F0502020204030204"/>
                <a:ea typeface="맑은 고딕" panose="020B0503020000020004" pitchFamily="50" charset="-127"/>
              </a:rPr>
              <a:t>, </a:t>
            </a:r>
            <a:r>
              <a:rPr lang="ko-KR" altLang="en-US" sz="4000" dirty="0">
                <a:solidFill>
                  <a:sysClr val="windowText" lastClr="000000"/>
                </a:solidFill>
                <a:latin typeface="맑은 고딕" panose="020F0502020204030204"/>
                <a:ea typeface="맑은 고딕" panose="020B0503020000020004" pitchFamily="50" charset="-127"/>
              </a:rPr>
              <a:t>음원</a:t>
            </a:r>
            <a:r>
              <a:rPr lang="en-US" altLang="ko-KR" sz="4000" dirty="0">
                <a:solidFill>
                  <a:sysClr val="windowText" lastClr="000000"/>
                </a:solidFill>
                <a:latin typeface="맑은 고딕" panose="020F0502020204030204"/>
                <a:ea typeface="맑은 고딕" panose="020B0503020000020004" pitchFamily="50" charset="-127"/>
              </a:rPr>
              <a:t>,</a:t>
            </a:r>
            <a:r>
              <a:rPr lang="ko-KR" altLang="en-US" sz="4000" dirty="0">
                <a:solidFill>
                  <a:sysClr val="windowText" lastClr="000000"/>
                </a:solidFill>
                <a:latin typeface="맑은 고딕" panose="020F0502020204030204"/>
                <a:ea typeface="맑은 고딕" panose="020B0503020000020004" pitchFamily="50" charset="-127"/>
              </a:rPr>
              <a:t> 영상 등 </a:t>
            </a:r>
            <a:endParaRPr lang="en-US" altLang="ko-KR" sz="4000" dirty="0">
              <a:solidFill>
                <a:sysClr val="windowText" lastClr="000000"/>
              </a:solidFill>
              <a:latin typeface="맑은 고딕" panose="020F0502020204030204"/>
              <a:ea typeface="맑은 고딕" panose="020B0503020000020004" pitchFamily="50" charset="-127"/>
            </a:endParaRPr>
          </a:p>
          <a:p>
            <a:pPr marL="0" indent="0" algn="ctr">
              <a:lnSpc>
                <a:spcPct val="150000"/>
              </a:lnSpc>
              <a:buNone/>
            </a:pPr>
            <a:r>
              <a:rPr lang="ko-KR" altLang="en-US" sz="4000" dirty="0">
                <a:solidFill>
                  <a:sysClr val="windowText" lastClr="000000"/>
                </a:solidFill>
                <a:latin typeface="맑은 고딕" panose="020F0502020204030204"/>
                <a:ea typeface="맑은 고딕" panose="020B0503020000020004" pitchFamily="50" charset="-127"/>
              </a:rPr>
              <a:t>모든 교과서 자료는 </a:t>
            </a:r>
            <a:r>
              <a:rPr lang="en-US" altLang="ko-KR" sz="4000" dirty="0">
                <a:solidFill>
                  <a:sysClr val="windowText" lastClr="000000"/>
                </a:solidFill>
                <a:latin typeface="맑은 고딕" panose="020F0502020204030204"/>
                <a:ea typeface="맑은 고딕" panose="020B0503020000020004" pitchFamily="50" charset="-127"/>
              </a:rPr>
              <a:t>(</a:t>
            </a:r>
            <a:r>
              <a:rPr lang="ko-KR" altLang="en-US" sz="4000" dirty="0">
                <a:solidFill>
                  <a:sysClr val="windowText" lastClr="000000"/>
                </a:solidFill>
                <a:latin typeface="맑은 고딕" panose="020F0502020204030204"/>
                <a:ea typeface="맑은 고딕" panose="020B0503020000020004" pitchFamily="50" charset="-127"/>
              </a:rPr>
              <a:t>주</a:t>
            </a:r>
            <a:r>
              <a:rPr lang="en-US" altLang="ko-KR" sz="4000" dirty="0">
                <a:solidFill>
                  <a:sysClr val="windowText" lastClr="000000"/>
                </a:solidFill>
                <a:latin typeface="맑은 고딕" panose="020F0502020204030204"/>
                <a:ea typeface="맑은 고딕" panose="020B0503020000020004" pitchFamily="50" charset="-127"/>
              </a:rPr>
              <a:t>)</a:t>
            </a:r>
            <a:r>
              <a:rPr lang="ko-KR" altLang="en-US" sz="4000" dirty="0">
                <a:solidFill>
                  <a:sysClr val="windowText" lastClr="000000"/>
                </a:solidFill>
                <a:latin typeface="맑은 고딕" panose="020F0502020204030204"/>
                <a:ea typeface="맑은 고딕" panose="020B0503020000020004" pitchFamily="50" charset="-127"/>
              </a:rPr>
              <a:t>천재교육에 저작재산권이 있습니다</a:t>
            </a:r>
            <a:r>
              <a:rPr lang="en-US" altLang="ko-KR" sz="4000" dirty="0">
                <a:solidFill>
                  <a:sysClr val="windowText" lastClr="000000"/>
                </a:solidFill>
                <a:latin typeface="맑은 고딕" panose="020F0502020204030204"/>
                <a:ea typeface="맑은 고딕" panose="020B0503020000020004" pitchFamily="50" charset="-127"/>
              </a:rPr>
              <a:t>.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ko-KR" altLang="en-US" sz="4000" dirty="0">
                <a:solidFill>
                  <a:sysClr val="windowText" lastClr="000000"/>
                </a:solidFill>
                <a:latin typeface="맑은 고딕" panose="020F0502020204030204"/>
                <a:ea typeface="맑은 고딕" panose="020B0503020000020004" pitchFamily="50" charset="-127"/>
              </a:rPr>
              <a:t>이 영상의 저작재산권은 제작자에게 있습니다</a:t>
            </a:r>
            <a:r>
              <a:rPr lang="en-US" altLang="ko-KR" sz="4000" dirty="0">
                <a:solidFill>
                  <a:sysClr val="windowText" lastClr="000000"/>
                </a:solidFill>
                <a:latin typeface="맑은 고딕" panose="020F0502020204030204"/>
                <a:ea typeface="맑은 고딕" panose="020B0503020000020004" pitchFamily="50" charset="-127"/>
              </a:rPr>
              <a:t>.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ko-KR" altLang="en-US" sz="4000" dirty="0">
                <a:solidFill>
                  <a:sysClr val="windowText" lastClr="000000"/>
                </a:solidFill>
                <a:latin typeface="맑은 고딕" panose="020F0502020204030204"/>
                <a:ea typeface="맑은 고딕" panose="020B0503020000020004" pitchFamily="50" charset="-127"/>
              </a:rPr>
              <a:t>이 영상은 각 초등학교에서 수업에 사용할 수 있습니다</a:t>
            </a:r>
            <a:r>
              <a:rPr lang="en-US" altLang="ko-KR" sz="4000" dirty="0">
                <a:solidFill>
                  <a:sysClr val="windowText" lastClr="000000"/>
                </a:solidFill>
                <a:latin typeface="맑은 고딕" panose="020F0502020204030204"/>
                <a:ea typeface="맑은 고딕" panose="020B0503020000020004" pitchFamily="50" charset="-127"/>
              </a:rPr>
              <a:t>.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ko-KR" altLang="en-US" sz="4000" dirty="0">
                <a:solidFill>
                  <a:sysClr val="windowText" lastClr="000000"/>
                </a:solidFill>
                <a:latin typeface="맑은 고딕" panose="020F0502020204030204"/>
                <a:ea typeface="맑은 고딕" panose="020B0503020000020004" pitchFamily="50" charset="-127"/>
              </a:rPr>
              <a:t>이 외의 방법과 목적으로 이 영상을 사용하거나 </a:t>
            </a:r>
            <a:endParaRPr lang="en-US" altLang="ko-KR" sz="4000" dirty="0">
              <a:solidFill>
                <a:sysClr val="windowText" lastClr="000000"/>
              </a:solidFill>
              <a:latin typeface="맑은 고딕" panose="020F0502020204030204"/>
              <a:ea typeface="맑은 고딕" panose="020B0503020000020004" pitchFamily="50" charset="-127"/>
            </a:endParaRPr>
          </a:p>
          <a:p>
            <a:pPr marL="0" indent="0" algn="ctr">
              <a:lnSpc>
                <a:spcPct val="150000"/>
              </a:lnSpc>
              <a:buNone/>
            </a:pPr>
            <a:r>
              <a:rPr lang="ko-KR" altLang="en-US" sz="4000" dirty="0">
                <a:solidFill>
                  <a:sysClr val="windowText" lastClr="000000"/>
                </a:solidFill>
                <a:latin typeface="맑은 고딕" panose="020F0502020204030204"/>
                <a:ea typeface="맑은 고딕" panose="020B0503020000020004" pitchFamily="50" charset="-127"/>
              </a:rPr>
              <a:t>일부 또는 전부를 저장 장치에 저장하거나</a:t>
            </a:r>
            <a:r>
              <a:rPr lang="en-US" altLang="ko-KR" sz="4000" dirty="0">
                <a:solidFill>
                  <a:sysClr val="windowText" lastClr="000000"/>
                </a:solidFill>
                <a:latin typeface="맑은 고딕" panose="020F0502020204030204"/>
                <a:ea typeface="맑은 고딕" panose="020B0503020000020004" pitchFamily="50" charset="-127"/>
              </a:rPr>
              <a:t>, 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ko-KR" altLang="en-US" sz="4000" dirty="0">
                <a:solidFill>
                  <a:sysClr val="windowText" lastClr="000000"/>
                </a:solidFill>
                <a:latin typeface="맑은 고딕" panose="020F0502020204030204"/>
                <a:ea typeface="맑은 고딕" panose="020B0503020000020004" pitchFamily="50" charset="-127"/>
              </a:rPr>
              <a:t>일부 또는 전부를 다른 자료에 사용하는 것은 </a:t>
            </a:r>
            <a:endParaRPr lang="en-US" altLang="ko-KR" sz="4000" dirty="0">
              <a:solidFill>
                <a:sysClr val="windowText" lastClr="000000"/>
              </a:solidFill>
              <a:latin typeface="맑은 고딕" panose="020F0502020204030204"/>
              <a:ea typeface="맑은 고딕" panose="020B0503020000020004" pitchFamily="50" charset="-127"/>
            </a:endParaRPr>
          </a:p>
          <a:p>
            <a:pPr marL="0" indent="0" algn="ctr">
              <a:lnSpc>
                <a:spcPct val="150000"/>
              </a:lnSpc>
              <a:buNone/>
            </a:pPr>
            <a:r>
              <a:rPr lang="ko-KR" altLang="en-US" sz="4000" dirty="0">
                <a:solidFill>
                  <a:sysClr val="windowText" lastClr="000000"/>
                </a:solidFill>
                <a:latin typeface="맑은 고딕" panose="020F0502020204030204"/>
                <a:ea typeface="맑은 고딕" panose="020B0503020000020004" pitchFamily="50" charset="-127"/>
              </a:rPr>
              <a:t>저작권법에 위배될 수 있음을 알려드립니다</a:t>
            </a:r>
            <a:r>
              <a:rPr lang="en-US" altLang="ko-KR" sz="4000" dirty="0">
                <a:solidFill>
                  <a:sysClr val="windowText" lastClr="000000"/>
                </a:solidFill>
                <a:latin typeface="맑은 고딕" panose="020F0502020204030204"/>
                <a:ea typeface="맑은 고딕" panose="020B0503020000020004" pitchFamily="50" charset="-127"/>
              </a:rPr>
              <a:t>.</a:t>
            </a:r>
            <a:endParaRPr lang="ko-KR" altLang="en-US" sz="4000" dirty="0">
              <a:solidFill>
                <a:sysClr val="windowText" lastClr="000000"/>
              </a:solidFill>
              <a:latin typeface="맑은 고딕" panose="020F0502020204030204"/>
              <a:ea typeface="맑은 고딕" panose="020B0503020000020004" pitchFamily="50" charset="-127"/>
            </a:endParaRPr>
          </a:p>
        </p:txBody>
      </p:sp>
      <p:pic>
        <p:nvPicPr>
          <p:cNvPr id="7" name="9단원 앞부분">
            <a:hlinkClick r:id="" action="ppaction://media"/>
            <a:extLst>
              <a:ext uri="{FF2B5EF4-FFF2-40B4-BE49-F238E27FC236}">
                <a16:creationId xmlns:a16="http://schemas.microsoft.com/office/drawing/2014/main" id="{F06F6EBF-14E2-4E24-9AF5-9824176C1B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972800" y="3262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149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33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제목 1">
            <a:extLst>
              <a:ext uri="{FF2B5EF4-FFF2-40B4-BE49-F238E27FC236}">
                <a16:creationId xmlns:a16="http://schemas.microsoft.com/office/drawing/2014/main" id="{B98F3752-494A-4851-B17B-F8D43857134A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11827"/>
          </a:xfrm>
          <a:prstGeom prst="rect">
            <a:avLst/>
          </a:prstGeom>
          <a:solidFill>
            <a:srgbClr val="92D05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>
                <a:solidFill>
                  <a:schemeClr val="bg1"/>
                </a:solidFill>
              </a:rPr>
              <a:t>Learning Point</a:t>
            </a:r>
            <a:endParaRPr lang="ko-KR" altLang="en-US" sz="5400" b="1" dirty="0">
              <a:solidFill>
                <a:schemeClr val="bg1"/>
              </a:solidFill>
            </a:endParaRPr>
          </a:p>
        </p:txBody>
      </p:sp>
      <p:grpSp>
        <p:nvGrpSpPr>
          <p:cNvPr id="22" name="Group 22">
            <a:extLst>
              <a:ext uri="{FF2B5EF4-FFF2-40B4-BE49-F238E27FC236}">
                <a16:creationId xmlns:a16="http://schemas.microsoft.com/office/drawing/2014/main" id="{8A343478-E70E-442B-828E-2155B6ABF2BE}"/>
              </a:ext>
            </a:extLst>
          </p:cNvPr>
          <p:cNvGrpSpPr>
            <a:grpSpLocks/>
          </p:cNvGrpSpPr>
          <p:nvPr/>
        </p:nvGrpSpPr>
        <p:grpSpPr bwMode="auto">
          <a:xfrm>
            <a:off x="881654" y="4058061"/>
            <a:ext cx="10733492" cy="1150386"/>
            <a:chOff x="295" y="854"/>
            <a:chExt cx="4921" cy="473"/>
          </a:xfrm>
          <a:solidFill>
            <a:schemeClr val="tx2">
              <a:lumMod val="90000"/>
            </a:schemeClr>
          </a:solidFill>
        </p:grpSpPr>
        <p:sp>
          <p:nvSpPr>
            <p:cNvPr id="23" name="AutoShape 23">
              <a:extLst>
                <a:ext uri="{FF2B5EF4-FFF2-40B4-BE49-F238E27FC236}">
                  <a16:creationId xmlns:a16="http://schemas.microsoft.com/office/drawing/2014/main" id="{35FCC2AD-573E-41FE-B604-B831E33055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1" y="900"/>
              <a:ext cx="4565" cy="427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latinLnBrk="1">
                <a:defRPr/>
              </a:pPr>
              <a:r>
                <a:rPr lang="ko-KR" altLang="en-US" sz="3200" b="1" dirty="0">
                  <a:solidFill>
                    <a:schemeClr val="tx2"/>
                  </a:solidFill>
                </a:rPr>
                <a:t>좋아하는 것을 표현하는 말 하기</a:t>
              </a:r>
              <a:endParaRPr lang="en-US" altLang="ko-KR" sz="3200" b="1" dirty="0">
                <a:solidFill>
                  <a:schemeClr val="tx2"/>
                </a:solidFill>
              </a:endParaRPr>
            </a:p>
          </p:txBody>
        </p:sp>
        <p:sp>
          <p:nvSpPr>
            <p:cNvPr id="24" name="Text Box 24">
              <a:extLst>
                <a:ext uri="{FF2B5EF4-FFF2-40B4-BE49-F238E27FC236}">
                  <a16:creationId xmlns:a16="http://schemas.microsoft.com/office/drawing/2014/main" id="{AED19B61-6CBF-4CC5-ACA6-D2CDC2B9F7F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5" y="854"/>
              <a:ext cx="372" cy="342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1" latinLnBrk="1" hangingPunct="1">
                <a:spcBef>
                  <a:spcPct val="50000"/>
                </a:spcBef>
                <a:defRPr/>
              </a:pPr>
              <a:r>
                <a:rPr lang="en-US" altLang="ko-KR" sz="4800" b="1" dirty="0">
                  <a:solidFill>
                    <a:schemeClr val="accent2">
                      <a:lumMod val="50000"/>
                    </a:schemeClr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Y헤드라인M" pitchFamily="18" charset="-127"/>
                  <a:ea typeface="HY헤드라인M" pitchFamily="18" charset="-127"/>
                </a:rPr>
                <a:t>2</a:t>
              </a:r>
            </a:p>
          </p:txBody>
        </p:sp>
      </p:grpSp>
      <p:grpSp>
        <p:nvGrpSpPr>
          <p:cNvPr id="7" name="Group 22">
            <a:extLst>
              <a:ext uri="{FF2B5EF4-FFF2-40B4-BE49-F238E27FC236}">
                <a16:creationId xmlns:a16="http://schemas.microsoft.com/office/drawing/2014/main" id="{5CBF0C88-EB5C-420E-AD00-CF0DE371B761}"/>
              </a:ext>
            </a:extLst>
          </p:cNvPr>
          <p:cNvGrpSpPr>
            <a:grpSpLocks/>
          </p:cNvGrpSpPr>
          <p:nvPr/>
        </p:nvGrpSpPr>
        <p:grpSpPr bwMode="auto">
          <a:xfrm>
            <a:off x="881654" y="2112869"/>
            <a:ext cx="10733492" cy="1150386"/>
            <a:chOff x="295" y="854"/>
            <a:chExt cx="4921" cy="473"/>
          </a:xfrm>
          <a:solidFill>
            <a:schemeClr val="tx2">
              <a:lumMod val="90000"/>
            </a:schemeClr>
          </a:solidFill>
        </p:grpSpPr>
        <p:sp>
          <p:nvSpPr>
            <p:cNvPr id="9" name="AutoShape 23">
              <a:extLst>
                <a:ext uri="{FF2B5EF4-FFF2-40B4-BE49-F238E27FC236}">
                  <a16:creationId xmlns:a16="http://schemas.microsoft.com/office/drawing/2014/main" id="{0EF2B871-4E7E-41D7-88C2-5907147C1F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1" y="900"/>
              <a:ext cx="4565" cy="427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latinLnBrk="1">
                <a:defRPr/>
              </a:pPr>
              <a:r>
                <a:rPr lang="ko-KR" altLang="en-US" sz="3200" b="1" dirty="0">
                  <a:solidFill>
                    <a:schemeClr val="tx2"/>
                  </a:solidFill>
                </a:rPr>
                <a:t>좋아하는 것을 묻고 답하는 말 하기</a:t>
              </a:r>
              <a:endParaRPr lang="en-US" altLang="ko-KR" sz="3200" b="1" dirty="0">
                <a:solidFill>
                  <a:schemeClr val="tx2"/>
                </a:solidFill>
              </a:endParaRPr>
            </a:p>
          </p:txBody>
        </p:sp>
        <p:sp>
          <p:nvSpPr>
            <p:cNvPr id="10" name="Text Box 24">
              <a:extLst>
                <a:ext uri="{FF2B5EF4-FFF2-40B4-BE49-F238E27FC236}">
                  <a16:creationId xmlns:a16="http://schemas.microsoft.com/office/drawing/2014/main" id="{12C97619-0E83-43AD-B4A3-7F6FC53318B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5" y="854"/>
              <a:ext cx="372" cy="342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1" latinLnBrk="1" hangingPunct="1">
                <a:spcBef>
                  <a:spcPct val="50000"/>
                </a:spcBef>
                <a:defRPr/>
              </a:pPr>
              <a:r>
                <a:rPr lang="en-US" altLang="ko-KR" sz="4800" b="1" dirty="0">
                  <a:solidFill>
                    <a:schemeClr val="accent2">
                      <a:lumMod val="50000"/>
                    </a:schemeClr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Y헤드라인M" pitchFamily="18" charset="-127"/>
                  <a:ea typeface="HY헤드라인M" pitchFamily="18" charset="-127"/>
                </a:rPr>
                <a:t>1</a:t>
              </a:r>
            </a:p>
          </p:txBody>
        </p:sp>
      </p:grpSp>
      <p:pic>
        <p:nvPicPr>
          <p:cNvPr id="3" name="오디오 2">
            <a:hlinkClick r:id="" action="ppaction://media"/>
            <a:extLst>
              <a:ext uri="{FF2B5EF4-FFF2-40B4-BE49-F238E27FC236}">
                <a16:creationId xmlns:a16="http://schemas.microsoft.com/office/drawing/2014/main" id="{4EDA1754-ECDC-4ED1-9803-D0A7E568152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45947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757"/>
    </mc:Choice>
    <mc:Fallback xmlns="">
      <p:transition spd="slow" advTm="157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6751A7EE-A1A2-4663-BF24-89A3AF3DC5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8A68EE9-B0B6-4D68-93A5-A754A1D96F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94F2E6CF-DC85-40DF-95CE-BBFAF19225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1025" name="_x96376648">
            <a:extLst>
              <a:ext uri="{FF2B5EF4-FFF2-40B4-BE49-F238E27FC236}">
                <a16:creationId xmlns:a16="http://schemas.microsoft.com/office/drawing/2014/main" id="{D9AB8883-D7B7-4CE8-A8D2-ECD98CC6EB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직사각형 11">
            <a:extLst>
              <a:ext uri="{FF2B5EF4-FFF2-40B4-BE49-F238E27FC236}">
                <a16:creationId xmlns:a16="http://schemas.microsoft.com/office/drawing/2014/main" id="{483E363A-36DD-4881-AAD5-039CC2E509CC}"/>
              </a:ext>
            </a:extLst>
          </p:cNvPr>
          <p:cNvSpPr/>
          <p:nvPr/>
        </p:nvSpPr>
        <p:spPr>
          <a:xfrm>
            <a:off x="292711" y="928291"/>
            <a:ext cx="1242203" cy="439948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B219082A-03A7-4E3E-95E6-3E63C8B3B3C2}"/>
              </a:ext>
            </a:extLst>
          </p:cNvPr>
          <p:cNvSpPr/>
          <p:nvPr/>
        </p:nvSpPr>
        <p:spPr>
          <a:xfrm>
            <a:off x="913813" y="2694338"/>
            <a:ext cx="1242203" cy="439948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" name="직사각형 15">
            <a:extLst>
              <a:ext uri="{FF2B5EF4-FFF2-40B4-BE49-F238E27FC236}">
                <a16:creationId xmlns:a16="http://schemas.microsoft.com/office/drawing/2014/main" id="{06306534-8E8D-470D-AD52-14D7BDBDF959}"/>
              </a:ext>
            </a:extLst>
          </p:cNvPr>
          <p:cNvSpPr/>
          <p:nvPr/>
        </p:nvSpPr>
        <p:spPr>
          <a:xfrm>
            <a:off x="6761608" y="387601"/>
            <a:ext cx="1425976" cy="439948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" name="직사각형 16">
            <a:extLst>
              <a:ext uri="{FF2B5EF4-FFF2-40B4-BE49-F238E27FC236}">
                <a16:creationId xmlns:a16="http://schemas.microsoft.com/office/drawing/2014/main" id="{136B6E7C-CCFA-4ADC-9E32-D657A1C3D2AF}"/>
              </a:ext>
            </a:extLst>
          </p:cNvPr>
          <p:cNvSpPr/>
          <p:nvPr/>
        </p:nvSpPr>
        <p:spPr>
          <a:xfrm>
            <a:off x="-1" y="3185433"/>
            <a:ext cx="1242203" cy="95690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" name="직사각형 19">
            <a:extLst>
              <a:ext uri="{FF2B5EF4-FFF2-40B4-BE49-F238E27FC236}">
                <a16:creationId xmlns:a16="http://schemas.microsoft.com/office/drawing/2014/main" id="{0519FB59-F405-4EE4-9ECE-D68E67E4955F}"/>
              </a:ext>
            </a:extLst>
          </p:cNvPr>
          <p:cNvSpPr/>
          <p:nvPr/>
        </p:nvSpPr>
        <p:spPr>
          <a:xfrm>
            <a:off x="7556221" y="5810007"/>
            <a:ext cx="1242203" cy="439948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4" name="오디오 3">
            <a:hlinkClick r:id="" action="ppaction://media"/>
            <a:extLst>
              <a:ext uri="{FF2B5EF4-FFF2-40B4-BE49-F238E27FC236}">
                <a16:creationId xmlns:a16="http://schemas.microsoft.com/office/drawing/2014/main" id="{F72DE845-6871-40C3-9882-5E37C46EC67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80536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979"/>
    </mc:Choice>
    <mc:Fallback xmlns="">
      <p:transition spd="slow" advTm="199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2" grpId="0" animBg="1"/>
      <p:bldP spid="13" grpId="0" animBg="1"/>
      <p:bldP spid="16" grpId="0" animBg="1"/>
      <p:bldP spid="17" grpId="0" animBg="1"/>
      <p:bldP spid="2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6751A7EE-A1A2-4663-BF24-89A3AF3DC5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8A68EE9-B0B6-4D68-93A5-A754A1D96F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5" name="제목 1">
            <a:extLst>
              <a:ext uri="{FF2B5EF4-FFF2-40B4-BE49-F238E27FC236}">
                <a16:creationId xmlns:a16="http://schemas.microsoft.com/office/drawing/2014/main" id="{B0E238DC-CAD5-4F60-A3EE-64B849F9D1BA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2648309" cy="104775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 fontScale="92500"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b="1" dirty="0">
                <a:solidFill>
                  <a:schemeClr val="bg1"/>
                </a:solidFill>
              </a:rPr>
              <a:t>Real Talk 1</a:t>
            </a:r>
          </a:p>
          <a:p>
            <a:pPr algn="ctr"/>
            <a:r>
              <a:rPr lang="en-US" altLang="ko-KR" sz="2400" b="1" dirty="0">
                <a:solidFill>
                  <a:srgbClr val="FFFF00"/>
                </a:solidFill>
              </a:rPr>
              <a:t>Take a Guess</a:t>
            </a:r>
            <a:endParaRPr lang="ko-KR" altLang="en-US" sz="2400" b="1" dirty="0">
              <a:solidFill>
                <a:srgbClr val="FFFF00"/>
              </a:solidFill>
            </a:endParaRP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8AACF5A5-92C1-401A-83C9-5DCB623F67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2049" name="_x154576440">
            <a:extLst>
              <a:ext uri="{FF2B5EF4-FFF2-40B4-BE49-F238E27FC236}">
                <a16:creationId xmlns:a16="http://schemas.microsoft.com/office/drawing/2014/main" id="{E871A100-4346-4716-96DF-169E6FD861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8647" y="831773"/>
            <a:ext cx="6671961" cy="5018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타원 7">
            <a:extLst>
              <a:ext uri="{FF2B5EF4-FFF2-40B4-BE49-F238E27FC236}">
                <a16:creationId xmlns:a16="http://schemas.microsoft.com/office/drawing/2014/main" id="{2943BF6D-2C2A-411D-B2AC-7A11F57ABF30}"/>
              </a:ext>
            </a:extLst>
          </p:cNvPr>
          <p:cNvSpPr/>
          <p:nvPr/>
        </p:nvSpPr>
        <p:spPr>
          <a:xfrm>
            <a:off x="4165682" y="2310787"/>
            <a:ext cx="1756651" cy="1496891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9" name="타원 8">
            <a:extLst>
              <a:ext uri="{FF2B5EF4-FFF2-40B4-BE49-F238E27FC236}">
                <a16:creationId xmlns:a16="http://schemas.microsoft.com/office/drawing/2014/main" id="{E06C0241-09E3-4B99-8439-E2BAFF35AA3C}"/>
              </a:ext>
            </a:extLst>
          </p:cNvPr>
          <p:cNvSpPr/>
          <p:nvPr/>
        </p:nvSpPr>
        <p:spPr>
          <a:xfrm>
            <a:off x="6697726" y="2310786"/>
            <a:ext cx="1756651" cy="1496891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10" name="타원 9">
            <a:extLst>
              <a:ext uri="{FF2B5EF4-FFF2-40B4-BE49-F238E27FC236}">
                <a16:creationId xmlns:a16="http://schemas.microsoft.com/office/drawing/2014/main" id="{8437E917-7538-4971-89AC-765D30BE6F08}"/>
              </a:ext>
            </a:extLst>
          </p:cNvPr>
          <p:cNvSpPr/>
          <p:nvPr/>
        </p:nvSpPr>
        <p:spPr>
          <a:xfrm>
            <a:off x="7665374" y="1375054"/>
            <a:ext cx="1756651" cy="1496891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pic>
        <p:nvPicPr>
          <p:cNvPr id="4" name="오디오 3">
            <a:hlinkClick r:id="" action="ppaction://media"/>
            <a:extLst>
              <a:ext uri="{FF2B5EF4-FFF2-40B4-BE49-F238E27FC236}">
                <a16:creationId xmlns:a16="http://schemas.microsoft.com/office/drawing/2014/main" id="{3F744FBF-97C6-4088-B63B-27E40455FBE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51525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248"/>
    </mc:Choice>
    <mc:Fallback xmlns="">
      <p:transition spd="slow" advTm="262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6751A7EE-A1A2-4663-BF24-89A3AF3DC5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8A68EE9-B0B6-4D68-93A5-A754A1D96F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4" name="L9_real1_자막없음">
            <a:hlinkClick r:id="" action="ppaction://media"/>
            <a:extLst>
              <a:ext uri="{FF2B5EF4-FFF2-40B4-BE49-F238E27FC236}">
                <a16:creationId xmlns:a16="http://schemas.microsoft.com/office/drawing/2014/main" id="{6AE6C65F-E299-4A53-AB53-A798DC76231A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제목 1">
            <a:extLst>
              <a:ext uri="{FF2B5EF4-FFF2-40B4-BE49-F238E27FC236}">
                <a16:creationId xmlns:a16="http://schemas.microsoft.com/office/drawing/2014/main" id="{63524662-6721-47AD-BD64-30E81E887A5C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2648309" cy="104775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 fontScale="92500"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b="1" dirty="0">
                <a:solidFill>
                  <a:schemeClr val="bg1"/>
                </a:solidFill>
              </a:rPr>
              <a:t>Real Talk 1</a:t>
            </a:r>
          </a:p>
          <a:p>
            <a:pPr algn="ctr"/>
            <a:r>
              <a:rPr lang="en-US" altLang="ko-KR" sz="2400" b="1" dirty="0">
                <a:solidFill>
                  <a:srgbClr val="FFFF00"/>
                </a:solidFill>
              </a:rPr>
              <a:t>Let’s Listen</a:t>
            </a:r>
            <a:endParaRPr lang="ko-KR" altLang="en-US" sz="2400" b="1" dirty="0">
              <a:solidFill>
                <a:srgbClr val="FFFF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71457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933"/>
    </mc:Choice>
    <mc:Fallback xmlns="">
      <p:transition spd="slow" advTm="209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3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6751A7EE-A1A2-4663-BF24-89A3AF3DC5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8A68EE9-B0B6-4D68-93A5-A754A1D96F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5" name="제목 1">
            <a:extLst>
              <a:ext uri="{FF2B5EF4-FFF2-40B4-BE49-F238E27FC236}">
                <a16:creationId xmlns:a16="http://schemas.microsoft.com/office/drawing/2014/main" id="{51164316-2476-4E2E-87F8-44F7DE35FBF6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2648309" cy="104775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 fontScale="92500"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b="1" dirty="0">
                <a:solidFill>
                  <a:schemeClr val="bg1"/>
                </a:solidFill>
              </a:rPr>
              <a:t>Real Talk 1</a:t>
            </a:r>
          </a:p>
          <a:p>
            <a:pPr algn="ctr"/>
            <a:r>
              <a:rPr lang="en-US" altLang="ko-KR" sz="2400" b="1" dirty="0">
                <a:solidFill>
                  <a:srgbClr val="FFFF00"/>
                </a:solidFill>
              </a:rPr>
              <a:t>After Listening</a:t>
            </a:r>
            <a:endParaRPr lang="ko-KR" altLang="en-US" sz="2400" b="1" dirty="0">
              <a:solidFill>
                <a:srgbClr val="FFFF00"/>
              </a:solidFill>
            </a:endParaRPr>
          </a:p>
        </p:txBody>
      </p:sp>
      <p:pic>
        <p:nvPicPr>
          <p:cNvPr id="7" name="_x154576440">
            <a:extLst>
              <a:ext uri="{FF2B5EF4-FFF2-40B4-BE49-F238E27FC236}">
                <a16:creationId xmlns:a16="http://schemas.microsoft.com/office/drawing/2014/main" id="{E41C90C9-0DED-456D-9E9A-C1DB6C19EA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8647" y="831773"/>
            <a:ext cx="6671961" cy="5018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타원형 설명선 10">
            <a:extLst>
              <a:ext uri="{FF2B5EF4-FFF2-40B4-BE49-F238E27FC236}">
                <a16:creationId xmlns:a16="http://schemas.microsoft.com/office/drawing/2014/main" id="{1BBE732D-3FFF-407C-9242-4ED80735C64E}"/>
              </a:ext>
            </a:extLst>
          </p:cNvPr>
          <p:cNvSpPr/>
          <p:nvPr/>
        </p:nvSpPr>
        <p:spPr>
          <a:xfrm>
            <a:off x="6783024" y="-12811"/>
            <a:ext cx="2977921" cy="1801272"/>
          </a:xfrm>
          <a:prstGeom prst="wedgeEllipseCallou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9C4DBB4-10CA-41FE-8AEB-A40EC004EF92}"/>
              </a:ext>
            </a:extLst>
          </p:cNvPr>
          <p:cNvSpPr txBox="1"/>
          <p:nvPr/>
        </p:nvSpPr>
        <p:spPr>
          <a:xfrm>
            <a:off x="7093744" y="228600"/>
            <a:ext cx="23375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600" dirty="0">
                <a:solidFill>
                  <a:schemeClr val="bg1"/>
                </a:solidFill>
              </a:rPr>
              <a:t>I don’t like music class.</a:t>
            </a:r>
            <a:endParaRPr lang="ko-KR" altLang="en-US" sz="3600" dirty="0"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7C5C383-FCB3-49E9-A9F5-63E556C7302A}"/>
              </a:ext>
            </a:extLst>
          </p:cNvPr>
          <p:cNvSpPr txBox="1"/>
          <p:nvPr/>
        </p:nvSpPr>
        <p:spPr>
          <a:xfrm>
            <a:off x="9085961" y="1700636"/>
            <a:ext cx="23375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600" dirty="0">
                <a:solidFill>
                  <a:schemeClr val="bg1"/>
                </a:solidFill>
              </a:rPr>
              <a:t>.</a:t>
            </a:r>
            <a:endParaRPr lang="ko-KR" altLang="en-US" sz="3600" dirty="0">
              <a:solidFill>
                <a:schemeClr val="bg1"/>
              </a:solidFill>
            </a:endParaRPr>
          </a:p>
        </p:txBody>
      </p:sp>
      <p:sp>
        <p:nvSpPr>
          <p:cNvPr id="14" name="타원형 설명선 10">
            <a:extLst>
              <a:ext uri="{FF2B5EF4-FFF2-40B4-BE49-F238E27FC236}">
                <a16:creationId xmlns:a16="http://schemas.microsoft.com/office/drawing/2014/main" id="{62C5FD36-B47F-4344-ADA8-8D8197E2B50C}"/>
              </a:ext>
            </a:extLst>
          </p:cNvPr>
          <p:cNvSpPr/>
          <p:nvPr/>
        </p:nvSpPr>
        <p:spPr>
          <a:xfrm>
            <a:off x="8669040" y="1792871"/>
            <a:ext cx="3626079" cy="1963771"/>
          </a:xfrm>
          <a:prstGeom prst="wedgeEllipseCallou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7FB5310-EF26-45D7-98A3-568EB54B1872}"/>
              </a:ext>
            </a:extLst>
          </p:cNvPr>
          <p:cNvSpPr txBox="1"/>
          <p:nvPr/>
        </p:nvSpPr>
        <p:spPr>
          <a:xfrm>
            <a:off x="8876640" y="1869139"/>
            <a:ext cx="308767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600" dirty="0">
                <a:solidFill>
                  <a:schemeClr val="bg1"/>
                </a:solidFill>
              </a:rPr>
              <a:t>My favorite subject is science.</a:t>
            </a:r>
            <a:endParaRPr lang="ko-KR" altLang="en-US" sz="3600" dirty="0">
              <a:solidFill>
                <a:schemeClr val="bg1"/>
              </a:solidFill>
            </a:endParaRPr>
          </a:p>
        </p:txBody>
      </p:sp>
      <p:sp>
        <p:nvSpPr>
          <p:cNvPr id="16" name="타원형 설명선 10">
            <a:extLst>
              <a:ext uri="{FF2B5EF4-FFF2-40B4-BE49-F238E27FC236}">
                <a16:creationId xmlns:a16="http://schemas.microsoft.com/office/drawing/2014/main" id="{427A6119-8382-444E-8E5C-FADD1C648E9C}"/>
              </a:ext>
            </a:extLst>
          </p:cNvPr>
          <p:cNvSpPr/>
          <p:nvPr/>
        </p:nvSpPr>
        <p:spPr>
          <a:xfrm>
            <a:off x="3353529" y="362622"/>
            <a:ext cx="2977921" cy="1801272"/>
          </a:xfrm>
          <a:prstGeom prst="wedgeEllipseCallou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3250DAD-CC9F-4748-8782-1FF771FA4251}"/>
              </a:ext>
            </a:extLst>
          </p:cNvPr>
          <p:cNvSpPr txBox="1"/>
          <p:nvPr/>
        </p:nvSpPr>
        <p:spPr>
          <a:xfrm>
            <a:off x="3664249" y="604033"/>
            <a:ext cx="23375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600" dirty="0">
                <a:solidFill>
                  <a:schemeClr val="bg1"/>
                </a:solidFill>
              </a:rPr>
              <a:t>It’s a </a:t>
            </a:r>
          </a:p>
          <a:p>
            <a:pPr algn="ctr"/>
            <a:r>
              <a:rPr lang="en-US" altLang="ko-KR" sz="3600" dirty="0">
                <a:solidFill>
                  <a:schemeClr val="bg1"/>
                </a:solidFill>
              </a:rPr>
              <a:t>music class.</a:t>
            </a:r>
            <a:endParaRPr lang="ko-KR" altLang="en-US" sz="3600" dirty="0">
              <a:solidFill>
                <a:schemeClr val="bg1"/>
              </a:solidFill>
            </a:endParaRPr>
          </a:p>
        </p:txBody>
      </p:sp>
      <p:pic>
        <p:nvPicPr>
          <p:cNvPr id="4" name="오디오 3">
            <a:hlinkClick r:id="" action="ppaction://media"/>
            <a:extLst>
              <a:ext uri="{FF2B5EF4-FFF2-40B4-BE49-F238E27FC236}">
                <a16:creationId xmlns:a16="http://schemas.microsoft.com/office/drawing/2014/main" id="{71AA5189-3A1A-4715-A828-6F054666123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73210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457"/>
    </mc:Choice>
    <mc:Fallback xmlns="">
      <p:transition spd="slow" advTm="294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9" grpId="0" animBg="1"/>
      <p:bldP spid="10" grpId="0"/>
      <p:bldP spid="12" grpId="0"/>
      <p:bldP spid="14" grpId="0" animBg="1"/>
      <p:bldP spid="15" grpId="0"/>
      <p:bldP spid="16" grpId="0" animBg="1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6751A7EE-A1A2-4663-BF24-89A3AF3DC5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8A68EE9-B0B6-4D68-93A5-A754A1D96F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4" name="L9_real1_자막있음">
            <a:hlinkClick r:id="" action="ppaction://media"/>
            <a:extLst>
              <a:ext uri="{FF2B5EF4-FFF2-40B4-BE49-F238E27FC236}">
                <a16:creationId xmlns:a16="http://schemas.microsoft.com/office/drawing/2014/main" id="{347B2908-A5A4-43A5-8643-2FA6C092D040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" y="-1"/>
            <a:ext cx="12191999" cy="6857999"/>
          </a:xfrm>
          <a:prstGeom prst="rect">
            <a:avLst/>
          </a:prstGeom>
        </p:spPr>
      </p:pic>
      <p:sp>
        <p:nvSpPr>
          <p:cNvPr id="6" name="제목 1">
            <a:extLst>
              <a:ext uri="{FF2B5EF4-FFF2-40B4-BE49-F238E27FC236}">
                <a16:creationId xmlns:a16="http://schemas.microsoft.com/office/drawing/2014/main" id="{1402D5CB-3842-4A5C-977F-65B02D5C3480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2648309" cy="104775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 fontScale="92500"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b="1" dirty="0">
                <a:solidFill>
                  <a:schemeClr val="bg1"/>
                </a:solidFill>
              </a:rPr>
              <a:t>Real Talk 1</a:t>
            </a:r>
          </a:p>
          <a:p>
            <a:pPr algn="ctr"/>
            <a:r>
              <a:rPr lang="en-US" altLang="ko-KR" sz="2400" b="1" dirty="0">
                <a:solidFill>
                  <a:srgbClr val="FFFF00"/>
                </a:solidFill>
              </a:rPr>
              <a:t>Let’s Listen Again</a:t>
            </a:r>
            <a:endParaRPr lang="ko-KR" altLang="en-US" sz="2400" b="1" dirty="0">
              <a:solidFill>
                <a:srgbClr val="FFFF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60998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933"/>
    </mc:Choice>
    <mc:Fallback xmlns="">
      <p:transition spd="slow" advTm="209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3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6751A7EE-A1A2-4663-BF24-89A3AF3DC5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8A68EE9-B0B6-4D68-93A5-A754A1D96F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5" name="제목 1">
            <a:extLst>
              <a:ext uri="{FF2B5EF4-FFF2-40B4-BE49-F238E27FC236}">
                <a16:creationId xmlns:a16="http://schemas.microsoft.com/office/drawing/2014/main" id="{87265CA3-27E1-4E2A-ADF8-97EB45FDE7E9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2648309" cy="104775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 fontScale="92500"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b="1" dirty="0">
                <a:solidFill>
                  <a:schemeClr val="bg1"/>
                </a:solidFill>
              </a:rPr>
              <a:t>Real Talk 2</a:t>
            </a:r>
          </a:p>
          <a:p>
            <a:pPr algn="ctr"/>
            <a:r>
              <a:rPr lang="en-US" altLang="ko-KR" sz="2400" b="1" dirty="0">
                <a:solidFill>
                  <a:srgbClr val="FFFF00"/>
                </a:solidFill>
              </a:rPr>
              <a:t>Take a Guess</a:t>
            </a:r>
            <a:endParaRPr lang="ko-KR" altLang="en-US" sz="2400" b="1" dirty="0">
              <a:solidFill>
                <a:srgbClr val="FFFF00"/>
              </a:solidFill>
            </a:endParaRP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CAB316C8-EF85-49D6-99BF-7F3E34257C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3073" name="_x154573720">
            <a:extLst>
              <a:ext uri="{FF2B5EF4-FFF2-40B4-BE49-F238E27FC236}">
                <a16:creationId xmlns:a16="http://schemas.microsoft.com/office/drawing/2014/main" id="{62B74D14-5016-4C5B-AD82-71674B47F7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7730" y="921419"/>
            <a:ext cx="6731012" cy="5270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타원 7">
            <a:extLst>
              <a:ext uri="{FF2B5EF4-FFF2-40B4-BE49-F238E27FC236}">
                <a16:creationId xmlns:a16="http://schemas.microsoft.com/office/drawing/2014/main" id="{A07966F1-D98D-47BB-BEE3-0B14EEF3F236}"/>
              </a:ext>
            </a:extLst>
          </p:cNvPr>
          <p:cNvSpPr/>
          <p:nvPr/>
        </p:nvSpPr>
        <p:spPr>
          <a:xfrm>
            <a:off x="4165682" y="2310787"/>
            <a:ext cx="1756651" cy="1496891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9" name="타원 8">
            <a:extLst>
              <a:ext uri="{FF2B5EF4-FFF2-40B4-BE49-F238E27FC236}">
                <a16:creationId xmlns:a16="http://schemas.microsoft.com/office/drawing/2014/main" id="{F7286D33-C297-4EC3-AE99-FDC162C5F996}"/>
              </a:ext>
            </a:extLst>
          </p:cNvPr>
          <p:cNvSpPr/>
          <p:nvPr/>
        </p:nvSpPr>
        <p:spPr>
          <a:xfrm>
            <a:off x="6018886" y="2231833"/>
            <a:ext cx="1756651" cy="1496891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10" name="타원 9">
            <a:extLst>
              <a:ext uri="{FF2B5EF4-FFF2-40B4-BE49-F238E27FC236}">
                <a16:creationId xmlns:a16="http://schemas.microsoft.com/office/drawing/2014/main" id="{D46D1B97-9C5C-4A5A-B215-7AA06CA8381B}"/>
              </a:ext>
            </a:extLst>
          </p:cNvPr>
          <p:cNvSpPr/>
          <p:nvPr/>
        </p:nvSpPr>
        <p:spPr>
          <a:xfrm>
            <a:off x="3472154" y="1330232"/>
            <a:ext cx="1756651" cy="1496891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11" name="타원 10">
            <a:extLst>
              <a:ext uri="{FF2B5EF4-FFF2-40B4-BE49-F238E27FC236}">
                <a16:creationId xmlns:a16="http://schemas.microsoft.com/office/drawing/2014/main" id="{BDDF76AF-B7FA-4E38-BD73-ED61462B111E}"/>
              </a:ext>
            </a:extLst>
          </p:cNvPr>
          <p:cNvSpPr/>
          <p:nvPr/>
        </p:nvSpPr>
        <p:spPr>
          <a:xfrm>
            <a:off x="7146632" y="1501802"/>
            <a:ext cx="1756651" cy="1496891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pic>
        <p:nvPicPr>
          <p:cNvPr id="4" name="오디오 3">
            <a:hlinkClick r:id="" action="ppaction://media"/>
            <a:extLst>
              <a:ext uri="{FF2B5EF4-FFF2-40B4-BE49-F238E27FC236}">
                <a16:creationId xmlns:a16="http://schemas.microsoft.com/office/drawing/2014/main" id="{65A6D09C-B77C-4EF0-9033-B7973334260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77957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777"/>
    </mc:Choice>
    <mc:Fallback xmlns="">
      <p:transition spd="slow" advTm="327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|2.6|2.2|4.9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3|5.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|2.6|2.2|4.9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2|3.2|4.9|2.8|3.2|3.7|3.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4|3.4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9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3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|2.6|2.2|4.9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|2.6|2.2|4.9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|2.6|2.2|4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5|6.3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0.2|3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4.2|3.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2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|3.5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7|4.3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2|3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7|4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4|2.1|1.9|3.5|2.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|1.1|7.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|2.6|2.2|4.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5|12.4|5.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|2.6|2.2|4.9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9|1.4|5.3|4.4"/>
</p:tagLst>
</file>

<file path=ppt/theme/theme1.xml><?xml version="1.0" encoding="utf-8"?>
<a:theme xmlns:a="http://schemas.openxmlformats.org/drawingml/2006/main" name="HDOfficeLightV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 테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테마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</TotalTime>
  <Words>326</Words>
  <Application>Microsoft Office PowerPoint</Application>
  <PresentationFormat>와이드스크린</PresentationFormat>
  <Paragraphs>74</Paragraphs>
  <Slides>27</Slides>
  <Notes>0</Notes>
  <HiddenSlides>0</HiddenSlides>
  <MMClips>28</MMClips>
  <ScaleCrop>false</ScaleCrop>
  <HeadingPairs>
    <vt:vector size="6" baseType="variant">
      <vt:variant>
        <vt:lpstr>사용한 글꼴</vt:lpstr>
      </vt:variant>
      <vt:variant>
        <vt:i4>13</vt:i4>
      </vt:variant>
      <vt:variant>
        <vt:lpstr>테마</vt:lpstr>
      </vt:variant>
      <vt:variant>
        <vt:i4>2</vt:i4>
      </vt:variant>
      <vt:variant>
        <vt:lpstr>슬라이드 제목</vt:lpstr>
      </vt:variant>
      <vt:variant>
        <vt:i4>27</vt:i4>
      </vt:variant>
    </vt:vector>
  </HeadingPairs>
  <TitlesOfParts>
    <vt:vector size="42" baseType="lpstr">
      <vt:lpstr>Arial Unicode MS</vt:lpstr>
      <vt:lpstr>Franklin Gothic Book</vt:lpstr>
      <vt:lpstr>HY울릉도M</vt:lpstr>
      <vt:lpstr>HY헤드라인M</vt:lpstr>
      <vt:lpstr>굴림</vt:lpstr>
      <vt:lpstr>맑은 고딕</vt:lpstr>
      <vt:lpstr>바탕</vt:lpstr>
      <vt:lpstr>한컴돋움</vt:lpstr>
      <vt:lpstr>한컴바탕확장</vt:lpstr>
      <vt:lpstr>Arial</vt:lpstr>
      <vt:lpstr>Calibri</vt:lpstr>
      <vt:lpstr>Calibri Light</vt:lpstr>
      <vt:lpstr>Wingdings 2</vt:lpstr>
      <vt:lpstr>HDOfficeLightV0</vt:lpstr>
      <vt:lpstr>Office Theme</vt:lpstr>
      <vt:lpstr> 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도전! 나도 할 수 있어요!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</dc:title>
  <dc:creator>ham soonai</dc:creator>
  <cp:lastModifiedBy>Windows 사용자</cp:lastModifiedBy>
  <cp:revision>274</cp:revision>
  <dcterms:created xsi:type="dcterms:W3CDTF">2020-04-20T04:33:30Z</dcterms:created>
  <dcterms:modified xsi:type="dcterms:W3CDTF">2020-09-15T07:13:08Z</dcterms:modified>
</cp:coreProperties>
</file>