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478" r:id="rId3"/>
    <p:sldId id="537" r:id="rId4"/>
    <p:sldId id="442" r:id="rId5"/>
    <p:sldId id="510" r:id="rId6"/>
    <p:sldId id="541" r:id="rId7"/>
    <p:sldId id="542" r:id="rId8"/>
    <p:sldId id="543" r:id="rId9"/>
    <p:sldId id="544" r:id="rId10"/>
    <p:sldId id="545" r:id="rId11"/>
    <p:sldId id="546" r:id="rId12"/>
    <p:sldId id="547" r:id="rId13"/>
    <p:sldId id="548" r:id="rId14"/>
    <p:sldId id="549" r:id="rId15"/>
    <p:sldId id="550" r:id="rId16"/>
    <p:sldId id="552" r:id="rId17"/>
    <p:sldId id="551" r:id="rId18"/>
    <p:sldId id="553" r:id="rId19"/>
    <p:sldId id="554" r:id="rId20"/>
    <p:sldId id="557" r:id="rId21"/>
    <p:sldId id="558" r:id="rId22"/>
    <p:sldId id="555" r:id="rId23"/>
    <p:sldId id="556" r:id="rId24"/>
    <p:sldId id="562" r:id="rId25"/>
    <p:sldId id="559" r:id="rId26"/>
    <p:sldId id="563" r:id="rId27"/>
    <p:sldId id="525" r:id="rId28"/>
    <p:sldId id="431" r:id="rId29"/>
    <p:sldId id="27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1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2" Type="http://schemas.microsoft.com/office/2007/relationships/media" Target="../media/media13.mp3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p3"/><Relationship Id="rId2" Type="http://schemas.microsoft.com/office/2007/relationships/media" Target="../media/media19.mp3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1.png"/><Relationship Id="rId2" Type="http://schemas.microsoft.com/office/2007/relationships/media" Target="../media/media22.m4a"/><Relationship Id="rId1" Type="http://schemas.openxmlformats.org/officeDocument/2006/relationships/tags" Target="../tags/tag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3.m4a"/><Relationship Id="rId7" Type="http://schemas.openxmlformats.org/officeDocument/2006/relationships/image" Target="../media/image18.png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1.png"/><Relationship Id="rId2" Type="http://schemas.microsoft.com/office/2007/relationships/media" Target="../media/media26.m4a"/><Relationship Id="rId1" Type="http://schemas.openxmlformats.org/officeDocument/2006/relationships/tags" Target="../tags/tag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9  </a:t>
            </a:r>
          </a:p>
          <a:p>
            <a:pPr eaLnBrk="1" hangingPunct="1"/>
            <a:r>
              <a:rPr lang="en-US" altLang="ko-KR" sz="3000" b="1" dirty="0">
                <a:solidFill>
                  <a:srgbClr val="0070C0"/>
                </a:solidFill>
              </a:rPr>
              <a:t>My Favorite Subject is Science</a:t>
            </a:r>
            <a:endParaRPr lang="en-US" altLang="ko-KR" sz="3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4</a:t>
            </a:r>
            <a:r>
              <a:rPr lang="en-US" altLang="ko-KR" sz="2800" b="1" baseline="30000" dirty="0"/>
              <a:t>th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(146~147)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8B39361-1E95-4604-97B9-7A796E4064D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79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70"/>
    </mc:Choice>
    <mc:Fallback>
      <p:transition spd="slow" advTm="2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414BC786-3EBC-4972-952A-B67E0D5217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12B6206-0ADB-45FF-8815-9A059534E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136506768">
            <a:extLst>
              <a:ext uri="{FF2B5EF4-FFF2-40B4-BE49-F238E27FC236}">
                <a16:creationId xmlns:a16="http://schemas.microsoft.com/office/drawing/2014/main" id="{F8B1F53D-913D-44F2-BC03-09FDE1C20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81" y="1390874"/>
            <a:ext cx="8613058" cy="50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8FF86DE-4741-4457-809C-86AA1D1435E9}"/>
              </a:ext>
            </a:extLst>
          </p:cNvPr>
          <p:cNvCxnSpPr>
            <a:cxnSpLocks/>
          </p:cNvCxnSpPr>
          <p:nvPr/>
        </p:nvCxnSpPr>
        <p:spPr>
          <a:xfrm>
            <a:off x="3578942" y="3124107"/>
            <a:ext cx="25170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1D61F0A-AB02-450A-8CB3-7F16F7BBB276}"/>
              </a:ext>
            </a:extLst>
          </p:cNvPr>
          <p:cNvCxnSpPr>
            <a:cxnSpLocks/>
          </p:cNvCxnSpPr>
          <p:nvPr/>
        </p:nvCxnSpPr>
        <p:spPr>
          <a:xfrm>
            <a:off x="5666950" y="3650133"/>
            <a:ext cx="19923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651F218-A770-4281-9ECF-5524707E5A5B}"/>
              </a:ext>
            </a:extLst>
          </p:cNvPr>
          <p:cNvCxnSpPr>
            <a:cxnSpLocks/>
          </p:cNvCxnSpPr>
          <p:nvPr/>
        </p:nvCxnSpPr>
        <p:spPr>
          <a:xfrm>
            <a:off x="2281084" y="4185991"/>
            <a:ext cx="47686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A60C121F-ACBD-4982-A028-8FE59E24F2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7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57"/>
    </mc:Choice>
    <mc:Fallback>
      <p:transition spd="slow" advTm="21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240AAAB3-95FD-46E3-A87A-749E54E9FA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36506768">
            <a:extLst>
              <a:ext uri="{FF2B5EF4-FFF2-40B4-BE49-F238E27FC236}">
                <a16:creationId xmlns:a16="http://schemas.microsoft.com/office/drawing/2014/main" id="{1C37494A-DFB9-4896-93F3-D8444F37F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81" y="1390874"/>
            <a:ext cx="8613058" cy="50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CA2CC07C-4CAA-48FB-88EF-E764EB823B32}"/>
              </a:ext>
            </a:extLst>
          </p:cNvPr>
          <p:cNvSpPr/>
          <p:nvPr/>
        </p:nvSpPr>
        <p:spPr>
          <a:xfrm>
            <a:off x="5478302" y="3142490"/>
            <a:ext cx="2446498" cy="5730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음식이(가) 표시된 사진&#10;&#10;자동 생성된 설명">
            <a:extLst>
              <a:ext uri="{FF2B5EF4-FFF2-40B4-BE49-F238E27FC236}">
                <a16:creationId xmlns:a16="http://schemas.microsoft.com/office/drawing/2014/main" id="{4B72CDB8-8907-45AF-AF70-750F7D5A7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772" y="369792"/>
            <a:ext cx="2879009" cy="2879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C98D7444-2F5B-4E3C-85F5-0D9664C807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99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1"/>
    </mc:Choice>
    <mc:Fallback>
      <p:transition spd="slow" advTm="15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EEAF1633-160D-4623-BFD1-DEB4882A28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8" name="그림 7" descr="음식이(가) 표시된 사진&#10;&#10;자동 생성된 설명">
            <a:extLst>
              <a:ext uri="{FF2B5EF4-FFF2-40B4-BE49-F238E27FC236}">
                <a16:creationId xmlns:a16="http://schemas.microsoft.com/office/drawing/2014/main" id="{2C74567C-94E3-470C-9B9E-A91DA0619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89" y="1986117"/>
            <a:ext cx="3484774" cy="34847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2DF219-A576-4934-91F1-0FB254F10212}"/>
              </a:ext>
            </a:extLst>
          </p:cNvPr>
          <p:cNvSpPr txBox="1"/>
          <p:nvPr/>
        </p:nvSpPr>
        <p:spPr>
          <a:xfrm>
            <a:off x="5063612" y="2524487"/>
            <a:ext cx="6549505" cy="20005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accent4">
                    <a:lumMod val="75000"/>
                  </a:schemeClr>
                </a:solidFill>
              </a:rPr>
              <a:t>Fools Garden</a:t>
            </a:r>
            <a:r>
              <a:rPr lang="ko-KR" altLang="en-US" sz="4000" dirty="0">
                <a:solidFill>
                  <a:schemeClr val="accent4">
                    <a:lumMod val="75000"/>
                  </a:schemeClr>
                </a:solidFill>
              </a:rPr>
              <a:t>의 </a:t>
            </a:r>
            <a:endParaRPr lang="en-US" altLang="ko-KR" sz="40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US" altLang="ko-KR" sz="4000" dirty="0">
                <a:solidFill>
                  <a:schemeClr val="accent4">
                    <a:lumMod val="75000"/>
                  </a:schemeClr>
                </a:solidFill>
              </a:rPr>
              <a:t>Lemon Tree (</a:t>
            </a:r>
            <a:r>
              <a:rPr lang="ko-KR" altLang="en-US" sz="4000" dirty="0">
                <a:solidFill>
                  <a:schemeClr val="accent4">
                    <a:lumMod val="75000"/>
                  </a:schemeClr>
                </a:solidFill>
              </a:rPr>
              <a:t>레몬 트리</a:t>
            </a:r>
            <a:r>
              <a:rPr lang="en-US" altLang="ko-KR" sz="40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ko-KR" altLang="en-US" sz="4000" dirty="0">
                <a:solidFill>
                  <a:schemeClr val="accent4">
                    <a:lumMod val="75000"/>
                  </a:schemeClr>
                </a:solidFill>
              </a:rPr>
              <a:t>를</a:t>
            </a:r>
            <a:r>
              <a:rPr lang="en-US" altLang="ko-KR" sz="4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ko-KR" altLang="en-US" sz="4000" dirty="0">
                <a:solidFill>
                  <a:schemeClr val="accent4">
                    <a:lumMod val="75000"/>
                  </a:schemeClr>
                </a:solidFill>
              </a:rPr>
              <a:t>잠시 감상해 봅시다</a:t>
            </a:r>
            <a:r>
              <a:rPr lang="en-US" altLang="ko-KR" sz="44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새로운 녹음 07">
            <a:hlinkClick r:id="" action="ppaction://media"/>
            <a:extLst>
              <a:ext uri="{FF2B5EF4-FFF2-40B4-BE49-F238E27FC236}">
                <a16:creationId xmlns:a16="http://schemas.microsoft.com/office/drawing/2014/main" id="{1CAB3486-34D2-4B8B-862A-69EA753A08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8398" y="1668360"/>
            <a:ext cx="635513" cy="635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9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2"/>
    </mc:Choice>
    <mc:Fallback xmlns="">
      <p:transition spd="slow" advTm="2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6D482169-C52B-4EA2-B79A-46EDF8A7C2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0804171-994E-420D-81E5-ECA6AB17B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34699344">
            <a:extLst>
              <a:ext uri="{FF2B5EF4-FFF2-40B4-BE49-F238E27FC236}">
                <a16:creationId xmlns:a16="http://schemas.microsoft.com/office/drawing/2014/main" id="{C2D04B74-7132-488F-8F11-CA453FC2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826" y="1627239"/>
            <a:ext cx="9202994" cy="448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12551C4-0F3A-476E-9FF9-4380E72B2D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89" y="4398612"/>
            <a:ext cx="944985" cy="944985"/>
          </a:xfrm>
          <a:prstGeom prst="rect">
            <a:avLst/>
          </a:prstGeom>
        </p:spPr>
      </p:pic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8F03A210-5B83-4089-8A01-ADEF02E2BF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54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2"/>
    </mc:Choice>
    <mc:Fallback>
      <p:transition spd="slow" advTm="24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F41DE1C5-02F1-40D5-8A36-B38DD5EC22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34700944">
            <a:extLst>
              <a:ext uri="{FF2B5EF4-FFF2-40B4-BE49-F238E27FC236}">
                <a16:creationId xmlns:a16="http://schemas.microsoft.com/office/drawing/2014/main" id="{9235D51B-4673-422C-B9D0-8B23E4F7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2" y="1902542"/>
            <a:ext cx="11568516" cy="364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84114AB8-9C58-4AF1-BD4A-72D865DFBE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69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6"/>
    </mc:Choice>
    <mc:Fallback>
      <p:transition spd="slow" advTm="10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9_read">
            <a:hlinkClick r:id="" action="ppaction://media"/>
            <a:extLst>
              <a:ext uri="{FF2B5EF4-FFF2-40B4-BE49-F238E27FC236}">
                <a16:creationId xmlns:a16="http://schemas.microsoft.com/office/drawing/2014/main" id="{226CC75A-2089-459B-964C-ED8183D01C2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91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2"/>
    </mc:Choice>
    <mc:Fallback>
      <p:transition spd="slow" advTm="1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5" objId="3"/>
        <p14:pauseEvt time="14437" objId="3"/>
        <p14:stopEvt time="16402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D8FC8144-86DF-4403-BC7C-B90E4DEE50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36506848">
            <a:extLst>
              <a:ext uri="{FF2B5EF4-FFF2-40B4-BE49-F238E27FC236}">
                <a16:creationId xmlns:a16="http://schemas.microsoft.com/office/drawing/2014/main" id="{1C8A801D-6B95-4F4F-A809-44C8B9FB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15" y="1440425"/>
            <a:ext cx="8453753" cy="49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3D1A8982-6B80-4566-84B5-31C357C118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99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28"/>
    </mc:Choice>
    <mc:Fallback>
      <p:transition spd="slow" advTm="2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5C488DDF-BF36-457F-A6B5-A0FD22D293F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36506768">
            <a:extLst>
              <a:ext uri="{FF2B5EF4-FFF2-40B4-BE49-F238E27FC236}">
                <a16:creationId xmlns:a16="http://schemas.microsoft.com/office/drawing/2014/main" id="{6B84BAD7-4E6E-4132-B7FE-5DF4B502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81" y="1390874"/>
            <a:ext cx="8613058" cy="50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8E25402-C84A-484C-A8E4-119A80F058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51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9"/>
    </mc:Choice>
    <mc:Fallback>
      <p:transition spd="slow" advTm="1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54D0DA22-8201-4822-A1A8-5AEDD2F63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After You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B65EC2-C423-413E-A8BC-C4BF314D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36506928">
            <a:extLst>
              <a:ext uri="{FF2B5EF4-FFF2-40B4-BE49-F238E27FC236}">
                <a16:creationId xmlns:a16="http://schemas.microsoft.com/office/drawing/2014/main" id="{2F3A494F-A34B-45C6-831F-D5A69ECD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3" y="1430594"/>
            <a:ext cx="9311148" cy="49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34B1AE58-02EA-45A4-96D5-1CE2451FCE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29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72"/>
    </mc:Choice>
    <mc:Fallback>
      <p:transition spd="slow" advTm="1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54D0DA22-8201-4822-A1A8-5AEDD2F63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After You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B65EC2-C423-413E-A8BC-C4BF314D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36506928">
            <a:extLst>
              <a:ext uri="{FF2B5EF4-FFF2-40B4-BE49-F238E27FC236}">
                <a16:creationId xmlns:a16="http://schemas.microsoft.com/office/drawing/2014/main" id="{2F3A494F-A34B-45C6-831F-D5A69ECD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3" y="1430594"/>
            <a:ext cx="9311148" cy="49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CCFE2-E19A-4775-B956-9954FAF56575}"/>
              </a:ext>
            </a:extLst>
          </p:cNvPr>
          <p:cNvSpPr txBox="1"/>
          <p:nvPr/>
        </p:nvSpPr>
        <p:spPr>
          <a:xfrm>
            <a:off x="8360171" y="1362438"/>
            <a:ext cx="326277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accent4">
                    <a:lumMod val="75000"/>
                  </a:schemeClr>
                </a:solidFill>
              </a:rPr>
              <a:t>노래가 흐르는 동안 문장을 완성하세요</a:t>
            </a:r>
            <a:r>
              <a:rPr lang="en-US" altLang="ko-KR" sz="28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ko-KR" alt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9단원 앞부분">
            <a:hlinkClick r:id="" action="ppaction://media"/>
            <a:extLst>
              <a:ext uri="{FF2B5EF4-FFF2-40B4-BE49-F238E27FC236}">
                <a16:creationId xmlns:a16="http://schemas.microsoft.com/office/drawing/2014/main" id="{5B4DF994-4DE2-4E7E-AAF3-374A6D519B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00" y="3262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9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2"/>
    </mc:Choice>
    <mc:Fallback xmlns="">
      <p:transition spd="slow" advTm="2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208E7F-8379-4609-8D7B-27186CA38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837" y="2029455"/>
            <a:ext cx="9458325" cy="3512029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EB68755D-6CC3-4CA5-8811-0EDCBB1C1829}"/>
              </a:ext>
            </a:extLst>
          </p:cNvPr>
          <p:cNvSpPr/>
          <p:nvPr/>
        </p:nvSpPr>
        <p:spPr>
          <a:xfrm>
            <a:off x="1478536" y="2128059"/>
            <a:ext cx="3783420" cy="12136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526CE45-ED87-48D3-BB4C-D9CE0A4613B6}"/>
              </a:ext>
            </a:extLst>
          </p:cNvPr>
          <p:cNvSpPr/>
          <p:nvPr/>
        </p:nvSpPr>
        <p:spPr>
          <a:xfrm>
            <a:off x="7140632" y="2147456"/>
            <a:ext cx="3572832" cy="12136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811E5FB1-A3CC-4BC0-B769-69C8E4D1DD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55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6"/>
    </mc:Choice>
    <mc:Fallback>
      <p:transition spd="slow" advTm="2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54D0DA22-8201-4822-A1A8-5AEDD2F63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After You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B65EC2-C423-413E-A8BC-C4BF314D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36506928">
            <a:extLst>
              <a:ext uri="{FF2B5EF4-FFF2-40B4-BE49-F238E27FC236}">
                <a16:creationId xmlns:a16="http://schemas.microsoft.com/office/drawing/2014/main" id="{2F3A494F-A34B-45C6-831F-D5A69ECD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3" y="1430594"/>
            <a:ext cx="9311148" cy="49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00598D-EE0D-46A9-A61E-6AE679110E15}"/>
              </a:ext>
            </a:extLst>
          </p:cNvPr>
          <p:cNvSpPr txBox="1"/>
          <p:nvPr/>
        </p:nvSpPr>
        <p:spPr>
          <a:xfrm>
            <a:off x="5151933" y="2774836"/>
            <a:ext cx="3333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</a:t>
            </a:r>
            <a:r>
              <a:rPr lang="en-US" altLang="ko-KR" sz="3200" dirty="0">
                <a:solidFill>
                  <a:srgbClr val="FF0000"/>
                </a:solidFill>
              </a:rPr>
              <a:t>play sports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6ADA7-A4FB-407E-BA9D-476D41C6B30A}"/>
              </a:ext>
            </a:extLst>
          </p:cNvPr>
          <p:cNvSpPr txBox="1"/>
          <p:nvPr/>
        </p:nvSpPr>
        <p:spPr>
          <a:xfrm>
            <a:off x="7324862" y="3429000"/>
            <a:ext cx="3333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</a:t>
            </a:r>
            <a:r>
              <a:rPr lang="en-US" altLang="ko-KR" sz="3200" dirty="0">
                <a:solidFill>
                  <a:srgbClr val="FF0000"/>
                </a:solidFill>
              </a:rPr>
              <a:t>basketball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E4467-8D2D-4695-920E-994A111484DE}"/>
              </a:ext>
            </a:extLst>
          </p:cNvPr>
          <p:cNvSpPr txBox="1"/>
          <p:nvPr/>
        </p:nvSpPr>
        <p:spPr>
          <a:xfrm>
            <a:off x="5068359" y="4623684"/>
            <a:ext cx="3333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</a:t>
            </a:r>
            <a:r>
              <a:rPr lang="en-US" altLang="ko-KR" sz="3200" dirty="0">
                <a:solidFill>
                  <a:srgbClr val="FF0000"/>
                </a:solidFill>
              </a:rPr>
              <a:t>listen to music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340CE-65D4-41D7-8E45-11C9C3332506}"/>
              </a:ext>
            </a:extLst>
          </p:cNvPr>
          <p:cNvSpPr txBox="1"/>
          <p:nvPr/>
        </p:nvSpPr>
        <p:spPr>
          <a:xfrm>
            <a:off x="5859855" y="5264334"/>
            <a:ext cx="3333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</a:t>
            </a:r>
            <a:r>
              <a:rPr lang="en-US" altLang="ko-KR" sz="3200" dirty="0">
                <a:solidFill>
                  <a:srgbClr val="FF0000"/>
                </a:solidFill>
              </a:rPr>
              <a:t>song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ABD7A5E6-980C-458E-B793-A455867F0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33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84"/>
    </mc:Choice>
    <mc:Fallback>
      <p:transition spd="slow" advTm="22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6F12E02D-E305-4646-A227-37B713A8D9A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After You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B175C4-ED67-4345-AD5A-440CD7B41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134700064">
            <a:extLst>
              <a:ext uri="{FF2B5EF4-FFF2-40B4-BE49-F238E27FC236}">
                <a16:creationId xmlns:a16="http://schemas.microsoft.com/office/drawing/2014/main" id="{14195560-AF60-4EE9-9A69-1A4173C6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87" y="1449644"/>
            <a:ext cx="8524568" cy="49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DD133447-4FF1-4B5B-A26B-F81476C72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250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7"/>
    </mc:Choice>
    <mc:Fallback>
      <p:transition spd="slow" advTm="25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2505520D-BA85-43BA-A146-68DBE25760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Write It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49F943-2495-43C6-902D-0B71AFB95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136504128">
            <a:extLst>
              <a:ext uri="{FF2B5EF4-FFF2-40B4-BE49-F238E27FC236}">
                <a16:creationId xmlns:a16="http://schemas.microsoft.com/office/drawing/2014/main" id="{C42C6943-D776-4A0E-82F8-9B1A8B56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523"/>
            <a:ext cx="5840361" cy="32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7B9DFCC-AC47-4D8B-8546-96BD0AA2E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711" y="1671484"/>
            <a:ext cx="35827911" cy="19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1" name="_x134697424">
            <a:extLst>
              <a:ext uri="{FF2B5EF4-FFF2-40B4-BE49-F238E27FC236}">
                <a16:creationId xmlns:a16="http://schemas.microsoft.com/office/drawing/2014/main" id="{094C6EE5-BFA3-4D19-A6B6-ADCE0045B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12" y="2217175"/>
            <a:ext cx="6517288" cy="309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2C807333-57DF-4775-AD49-D5803ECA2C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46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02"/>
    </mc:Choice>
    <mc:Fallback>
      <p:transition spd="slow" advTm="2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2505520D-BA85-43BA-A146-68DBE25760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Write It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49F943-2495-43C6-902D-0B71AFB95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136504128">
            <a:extLst>
              <a:ext uri="{FF2B5EF4-FFF2-40B4-BE49-F238E27FC236}">
                <a16:creationId xmlns:a16="http://schemas.microsoft.com/office/drawing/2014/main" id="{C42C6943-D776-4A0E-82F8-9B1A8B56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523"/>
            <a:ext cx="5840361" cy="32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7B9DFCC-AC47-4D8B-8546-96BD0AA2E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711" y="1671484"/>
            <a:ext cx="35827911" cy="19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1" name="_x134697424">
            <a:extLst>
              <a:ext uri="{FF2B5EF4-FFF2-40B4-BE49-F238E27FC236}">
                <a16:creationId xmlns:a16="http://schemas.microsoft.com/office/drawing/2014/main" id="{094C6EE5-BFA3-4D19-A6B6-ADCE0045B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13" y="2217175"/>
            <a:ext cx="6300978" cy="309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70F627-B0FA-49C7-B078-1DA9163DE0F6}"/>
              </a:ext>
            </a:extLst>
          </p:cNvPr>
          <p:cNvSpPr txBox="1"/>
          <p:nvPr/>
        </p:nvSpPr>
        <p:spPr>
          <a:xfrm>
            <a:off x="1467900" y="2563586"/>
            <a:ext cx="417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000" dirty="0">
                <a:solidFill>
                  <a:srgbClr val="FF0000"/>
                </a:solidFill>
              </a:rPr>
              <a:t>I like to play sports.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497244-ED59-4DD7-9356-08D894AD043E}"/>
              </a:ext>
            </a:extLst>
          </p:cNvPr>
          <p:cNvSpPr txBox="1"/>
          <p:nvPr/>
        </p:nvSpPr>
        <p:spPr>
          <a:xfrm>
            <a:off x="7261305" y="2305906"/>
            <a:ext cx="417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000" dirty="0">
                <a:solidFill>
                  <a:srgbClr val="FF0000"/>
                </a:solidFill>
              </a:rPr>
              <a:t>I  like to draw pictures.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B83D15-7F05-4A16-AD23-9F5C26E57594}"/>
              </a:ext>
            </a:extLst>
          </p:cNvPr>
          <p:cNvSpPr txBox="1"/>
          <p:nvPr/>
        </p:nvSpPr>
        <p:spPr>
          <a:xfrm>
            <a:off x="1477732" y="4123399"/>
            <a:ext cx="417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000" dirty="0">
                <a:solidFill>
                  <a:srgbClr val="FF0000"/>
                </a:solidFill>
              </a:rPr>
              <a:t>I like to listen to music.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41D6A-638A-4B85-ABBB-9850F18F5B9D}"/>
              </a:ext>
            </a:extLst>
          </p:cNvPr>
          <p:cNvSpPr txBox="1"/>
          <p:nvPr/>
        </p:nvSpPr>
        <p:spPr>
          <a:xfrm>
            <a:off x="10103343" y="2860062"/>
            <a:ext cx="417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000" dirty="0">
                <a:solidFill>
                  <a:srgbClr val="FF0000"/>
                </a:solidFill>
              </a:rPr>
              <a:t>  art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4A120-B3A1-4B7E-9EEF-E6E03F658ACC}"/>
              </a:ext>
            </a:extLst>
          </p:cNvPr>
          <p:cNvSpPr txBox="1"/>
          <p:nvPr/>
        </p:nvSpPr>
        <p:spPr>
          <a:xfrm>
            <a:off x="7152445" y="3914084"/>
            <a:ext cx="417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000" dirty="0">
                <a:solidFill>
                  <a:srgbClr val="FF0000"/>
                </a:solidFill>
              </a:rPr>
              <a:t>  I like to  speak  English. 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91BD06-615A-45CD-A67F-84ED7F1DB9FE}"/>
              </a:ext>
            </a:extLst>
          </p:cNvPr>
          <p:cNvSpPr txBox="1"/>
          <p:nvPr/>
        </p:nvSpPr>
        <p:spPr>
          <a:xfrm>
            <a:off x="10127925" y="4488078"/>
            <a:ext cx="417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000" dirty="0">
                <a:solidFill>
                  <a:srgbClr val="FF0000"/>
                </a:solidFill>
              </a:rPr>
              <a:t>  English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2ABAB9CB-85AA-4E08-9269-6F0BA75BEE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79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02"/>
    </mc:Choice>
    <mc:Fallback>
      <p:transition spd="slow" advTm="3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3ADFA7AB-2FF3-4BEC-ADB8-E48BB46EDD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34700944">
            <a:extLst>
              <a:ext uri="{FF2B5EF4-FFF2-40B4-BE49-F238E27FC236}">
                <a16:creationId xmlns:a16="http://schemas.microsoft.com/office/drawing/2014/main" id="{8314A616-BD44-4163-8328-5340933C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2" y="1902542"/>
            <a:ext cx="11568516" cy="364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7A36DA8-42F0-4F1B-95DB-2D9382E15C20}"/>
              </a:ext>
            </a:extLst>
          </p:cNvPr>
          <p:cNvSpPr/>
          <p:nvPr/>
        </p:nvSpPr>
        <p:spPr>
          <a:xfrm>
            <a:off x="3167721" y="4345858"/>
            <a:ext cx="2122034" cy="3244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D821DA0-8F71-4570-AB5B-C21B1692317A}"/>
              </a:ext>
            </a:extLst>
          </p:cNvPr>
          <p:cNvSpPr/>
          <p:nvPr/>
        </p:nvSpPr>
        <p:spPr>
          <a:xfrm>
            <a:off x="7203862" y="3399503"/>
            <a:ext cx="2122034" cy="3244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E0AAF86-2EC4-4109-B07C-04D653865F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37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8"/>
    </mc:Choice>
    <mc:Fallback>
      <p:transition spd="slow" advTm="1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3ADFA7AB-2FF3-4BEC-ADB8-E48BB46EDD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34700944">
            <a:extLst>
              <a:ext uri="{FF2B5EF4-FFF2-40B4-BE49-F238E27FC236}">
                <a16:creationId xmlns:a16="http://schemas.microsoft.com/office/drawing/2014/main" id="{8314A616-BD44-4163-8328-5340933C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2" y="1902542"/>
            <a:ext cx="11568516" cy="364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7A36DA8-42F0-4F1B-95DB-2D9382E15C20}"/>
              </a:ext>
            </a:extLst>
          </p:cNvPr>
          <p:cNvSpPr/>
          <p:nvPr/>
        </p:nvSpPr>
        <p:spPr>
          <a:xfrm>
            <a:off x="3167721" y="4345858"/>
            <a:ext cx="2122034" cy="3244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D821DA0-8F71-4570-AB5B-C21B1692317A}"/>
              </a:ext>
            </a:extLst>
          </p:cNvPr>
          <p:cNvSpPr/>
          <p:nvPr/>
        </p:nvSpPr>
        <p:spPr>
          <a:xfrm>
            <a:off x="7203862" y="3399503"/>
            <a:ext cx="2122034" cy="3244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1AD08-641B-4FF4-AC9C-BC141834A15B}"/>
              </a:ext>
            </a:extLst>
          </p:cNvPr>
          <p:cNvSpPr txBox="1"/>
          <p:nvPr/>
        </p:nvSpPr>
        <p:spPr>
          <a:xfrm>
            <a:off x="432619" y="5751334"/>
            <a:ext cx="56633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5"/>
                </a:solidFill>
              </a:rPr>
              <a:t>My favorite sport is soccer.</a:t>
            </a:r>
            <a:endParaRPr lang="ko-KR" altLang="en-US" sz="3200" dirty="0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E39D4B-2F4B-4B0F-87D3-0FC84DF65EAB}"/>
              </a:ext>
            </a:extLst>
          </p:cNvPr>
          <p:cNvSpPr txBox="1"/>
          <p:nvPr/>
        </p:nvSpPr>
        <p:spPr>
          <a:xfrm>
            <a:off x="6494205" y="5751333"/>
            <a:ext cx="56633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0070C0"/>
                </a:solidFill>
              </a:rPr>
              <a:t>My favorite song is “Ben.”</a:t>
            </a:r>
            <a:endParaRPr lang="ko-KR" altLang="en-US" sz="3200" dirty="0">
              <a:solidFill>
                <a:srgbClr val="0070C0"/>
              </a:solidFill>
            </a:endParaRPr>
          </a:p>
        </p:txBody>
      </p: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F0C2F1DC-1F45-4345-9F9D-05BB93CFB3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00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9"/>
    </mc:Choice>
    <mc:Fallback>
      <p:transition spd="slow" advTm="2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5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00FEA0D-77F7-4EA7-8841-93015C9AB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428776-1FD0-44BB-93CB-90036DAE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722" y="4317679"/>
            <a:ext cx="24676941" cy="243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819BFF-AA35-425F-B7C6-8F3079DD1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6886A9-27DE-4AD3-A481-AD6E4266DC83}"/>
              </a:ext>
            </a:extLst>
          </p:cNvPr>
          <p:cNvSpPr txBox="1"/>
          <p:nvPr/>
        </p:nvSpPr>
        <p:spPr>
          <a:xfrm>
            <a:off x="9336835" y="3514381"/>
            <a:ext cx="1426645" cy="696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CF6F93-248E-4E0C-A9F1-A36085B31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1" name="_x134700144">
            <a:extLst>
              <a:ext uri="{FF2B5EF4-FFF2-40B4-BE49-F238E27FC236}">
                <a16:creationId xmlns:a16="http://schemas.microsoft.com/office/drawing/2014/main" id="{F00B24AE-272C-44F5-ADA0-3484006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38" y="0"/>
            <a:ext cx="7855974" cy="416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8D75A779-DE05-47E5-9F99-56BCC7775C49}"/>
              </a:ext>
            </a:extLst>
          </p:cNvPr>
          <p:cNvSpPr txBox="1">
            <a:spLocks/>
          </p:cNvSpPr>
          <p:nvPr/>
        </p:nvSpPr>
        <p:spPr>
          <a:xfrm>
            <a:off x="-26972" y="2754"/>
            <a:ext cx="358542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Work: </a:t>
            </a:r>
          </a:p>
          <a:p>
            <a:pPr algn="ctr"/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8C1D6A3-0E7D-456E-A1AD-031740A3B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3" name="_x136505728">
            <a:extLst>
              <a:ext uri="{FF2B5EF4-FFF2-40B4-BE49-F238E27FC236}">
                <a16:creationId xmlns:a16="http://schemas.microsoft.com/office/drawing/2014/main" id="{1CA6179A-32E0-49D0-AF39-4645FFC6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62" y="4357007"/>
            <a:ext cx="7426214" cy="203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0BA5A9A5-28C3-4968-A795-F6A54843C3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84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7"/>
    </mc:Choice>
    <mc:Fallback>
      <p:transition spd="slow" advTm="9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CCD8F11-3D67-4B78-A946-D2345E3D12CD}"/>
              </a:ext>
            </a:extLst>
          </p:cNvPr>
          <p:cNvSpPr/>
          <p:nvPr/>
        </p:nvSpPr>
        <p:spPr>
          <a:xfrm>
            <a:off x="2470911" y="2001939"/>
            <a:ext cx="7718612" cy="372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Point Check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 정답은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티셀파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천재함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e-book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에서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확인할 수 있어요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~</a:t>
            </a:r>
            <a:endParaRPr lang="en-US" altLang="ko-KR" sz="4400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F111E739-39A7-4C0E-B50D-DFFE739044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5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7"/>
    </mc:Choice>
    <mc:Fallback>
      <p:transition spd="slow" advTm="1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0" name="9단원 앞부분">
            <a:hlinkClick r:id="" action="ppaction://media"/>
            <a:extLst>
              <a:ext uri="{FF2B5EF4-FFF2-40B4-BE49-F238E27FC236}">
                <a16:creationId xmlns:a16="http://schemas.microsoft.com/office/drawing/2014/main" id="{7E6DED87-9DF9-4E11-880F-F628F7E08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326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BF204076-7DA8-47A9-A81F-3755745D4531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4092840"/>
            <a:ext cx="10733492" cy="1147954"/>
            <a:chOff x="295" y="854"/>
            <a:chExt cx="4973" cy="472"/>
          </a:xfrm>
          <a:solidFill>
            <a:schemeClr val="tx2">
              <a:lumMod val="90000"/>
            </a:schemeClr>
          </a:solidFill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4612DA8-3DD3-4E7B-85FA-C19A65B3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좋아하는 것을 나타내는 문장 쓰기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91545FCC-F6B9-453E-9E47-BC236CEFF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2093570"/>
            <a:ext cx="10733492" cy="1271991"/>
            <a:chOff x="295" y="854"/>
            <a:chExt cx="4921" cy="52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 좋아하는</a:t>
              </a:r>
              <a:r>
                <a:rPr lang="en-US" altLang="ko-KR" sz="34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400" b="1" dirty="0">
                  <a:solidFill>
                    <a:schemeClr val="tx2"/>
                  </a:solidFill>
                </a:rPr>
                <a:t>것을 소개하는 글 읽고 이해하기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8CC9097-78F7-4208-A94A-53FD4EB63F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25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1"/>
    </mc:Choice>
    <mc:Fallback>
      <p:transition spd="slow" advTm="16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EB05C9-97B5-438F-8FB3-2C2752E2B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36507088">
            <a:extLst>
              <a:ext uri="{FF2B5EF4-FFF2-40B4-BE49-F238E27FC236}">
                <a16:creationId xmlns:a16="http://schemas.microsoft.com/office/drawing/2014/main" id="{32F84A8F-1E96-490E-BBF7-773509574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0"/>
            <a:ext cx="12192000" cy="680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B7B1D0E-B4A3-4F35-86B6-1747F507B390}"/>
              </a:ext>
            </a:extLst>
          </p:cNvPr>
          <p:cNvSpPr/>
          <p:nvPr/>
        </p:nvSpPr>
        <p:spPr>
          <a:xfrm>
            <a:off x="6391273" y="270314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B193F41-34CB-466C-86A2-0B9337AB4251}"/>
              </a:ext>
            </a:extLst>
          </p:cNvPr>
          <p:cNvSpPr/>
          <p:nvPr/>
        </p:nvSpPr>
        <p:spPr>
          <a:xfrm>
            <a:off x="260913" y="938333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C5CB2D1-1BEC-402C-9932-14730694971B}"/>
              </a:ext>
            </a:extLst>
          </p:cNvPr>
          <p:cNvSpPr/>
          <p:nvPr/>
        </p:nvSpPr>
        <p:spPr>
          <a:xfrm>
            <a:off x="151908" y="4694385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097CB2E-5B83-4A04-BD46-8DD7BBF13077}"/>
              </a:ext>
            </a:extLst>
          </p:cNvPr>
          <p:cNvSpPr/>
          <p:nvPr/>
        </p:nvSpPr>
        <p:spPr>
          <a:xfrm>
            <a:off x="10615640" y="5134333"/>
            <a:ext cx="1185416" cy="10004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4FE7FA7-6BD2-4517-9ADD-E9331C36F63B}"/>
              </a:ext>
            </a:extLst>
          </p:cNvPr>
          <p:cNvSpPr/>
          <p:nvPr/>
        </p:nvSpPr>
        <p:spPr>
          <a:xfrm>
            <a:off x="7235517" y="5812526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2B7F21A1-3C98-4A0A-9F0A-FDC757151C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15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66"/>
    </mc:Choice>
    <mc:Fallback>
      <p:transition spd="slow" advTm="2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D41287CC-76AB-47E5-96A0-273EBEF0DC6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Before You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B898005-D1FF-465A-B159-112095581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36507648">
            <a:extLst>
              <a:ext uri="{FF2B5EF4-FFF2-40B4-BE49-F238E27FC236}">
                <a16:creationId xmlns:a16="http://schemas.microsoft.com/office/drawing/2014/main" id="{38455799-1AA4-4328-B1F1-0D89F779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1" y="1538748"/>
            <a:ext cx="7800779" cy="46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A6928CF-E9EC-4261-92D2-A05ABBE9A650}"/>
              </a:ext>
            </a:extLst>
          </p:cNvPr>
          <p:cNvSpPr/>
          <p:nvPr/>
        </p:nvSpPr>
        <p:spPr>
          <a:xfrm>
            <a:off x="6555277" y="4109884"/>
            <a:ext cx="3041007" cy="19566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B0A34BE-BD0E-453D-B4F9-C5024E9B2C39}"/>
              </a:ext>
            </a:extLst>
          </p:cNvPr>
          <p:cNvSpPr/>
          <p:nvPr/>
        </p:nvSpPr>
        <p:spPr>
          <a:xfrm>
            <a:off x="6555277" y="2177846"/>
            <a:ext cx="3041007" cy="19566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 descr="책, 음식이(가) 표시된 사진&#10;&#10;자동 생성된 설명">
            <a:extLst>
              <a:ext uri="{FF2B5EF4-FFF2-40B4-BE49-F238E27FC236}">
                <a16:creationId xmlns:a16="http://schemas.microsoft.com/office/drawing/2014/main" id="{AB181AE5-C2F5-43FB-8491-F22535AB4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182" y="33878"/>
            <a:ext cx="3858633" cy="25815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BDF98F9E-9EE9-407D-9804-C5C8ABAF87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87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25"/>
    </mc:Choice>
    <mc:Fallback>
      <p:transition spd="slow" advTm="2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AD4487D7-9980-4EA0-A58A-FD2E5364006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45CCD8A-D22D-47D7-B634-A6B609122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34700944">
            <a:extLst>
              <a:ext uri="{FF2B5EF4-FFF2-40B4-BE49-F238E27FC236}">
                <a16:creationId xmlns:a16="http://schemas.microsoft.com/office/drawing/2014/main" id="{A1F48B67-BDBF-4445-91FD-3C5D0CEB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2" y="1902542"/>
            <a:ext cx="11568516" cy="364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760BFA73-B4E0-4034-8911-B1A7C2231348}"/>
              </a:ext>
            </a:extLst>
          </p:cNvPr>
          <p:cNvSpPr/>
          <p:nvPr/>
        </p:nvSpPr>
        <p:spPr>
          <a:xfrm>
            <a:off x="0" y="2860385"/>
            <a:ext cx="3106993" cy="29111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43BBD82-7964-4CA3-801A-747DE8CAF449}"/>
              </a:ext>
            </a:extLst>
          </p:cNvPr>
          <p:cNvSpPr/>
          <p:nvPr/>
        </p:nvSpPr>
        <p:spPr>
          <a:xfrm>
            <a:off x="8773265" y="2268393"/>
            <a:ext cx="3106993" cy="29111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7BE733C-1E4C-4FF5-96C4-65BD35B6E7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55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69"/>
    </mc:Choice>
    <mc:Fallback>
      <p:transition spd="slow" advTm="2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9_read">
            <a:hlinkClick r:id="" action="ppaction://media"/>
            <a:extLst>
              <a:ext uri="{FF2B5EF4-FFF2-40B4-BE49-F238E27FC236}">
                <a16:creationId xmlns:a16="http://schemas.microsoft.com/office/drawing/2014/main" id="{226CC75A-2089-459B-964C-ED8183D01C2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2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2"/>
    </mc:Choice>
    <mc:Fallback xmlns="">
      <p:transition spd="slow" advTm="2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97CA5A4D-DD31-41F0-AB14-EB4FE8B51E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A40A3E1-7231-4E32-95AC-608F85F38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136506848">
            <a:extLst>
              <a:ext uri="{FF2B5EF4-FFF2-40B4-BE49-F238E27FC236}">
                <a16:creationId xmlns:a16="http://schemas.microsoft.com/office/drawing/2014/main" id="{937B273B-97C5-4BBB-829D-390E15AFB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15" y="1440425"/>
            <a:ext cx="8453753" cy="49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C695CA7-A265-41B3-A43B-4DD898887089}"/>
              </a:ext>
            </a:extLst>
          </p:cNvPr>
          <p:cNvCxnSpPr>
            <a:cxnSpLocks/>
          </p:cNvCxnSpPr>
          <p:nvPr/>
        </p:nvCxnSpPr>
        <p:spPr>
          <a:xfrm>
            <a:off x="6449961" y="4303978"/>
            <a:ext cx="17796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7B91E2B-B78C-4A57-ADA3-681ABEA5CF5B}"/>
              </a:ext>
            </a:extLst>
          </p:cNvPr>
          <p:cNvCxnSpPr>
            <a:cxnSpLocks/>
          </p:cNvCxnSpPr>
          <p:nvPr/>
        </p:nvCxnSpPr>
        <p:spPr>
          <a:xfrm>
            <a:off x="8301995" y="4810340"/>
            <a:ext cx="18498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10C6BF8B-7985-4D4E-BAF3-B007918CE5C9}"/>
              </a:ext>
            </a:extLst>
          </p:cNvPr>
          <p:cNvCxnSpPr>
            <a:cxnSpLocks/>
          </p:cNvCxnSpPr>
          <p:nvPr/>
        </p:nvCxnSpPr>
        <p:spPr>
          <a:xfrm>
            <a:off x="5112774" y="5306868"/>
            <a:ext cx="43753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921B3835-251B-488F-A02A-19ECDCDC19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61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24"/>
    </mc:Choice>
    <mc:Fallback>
      <p:transition spd="slow" advTm="2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907BCB-83F5-457F-B910-48CD31AB2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2526C2-8062-46E3-8E0F-189CF55B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869DFC7A-1328-49D0-8BC3-FB8CBE7EE7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Read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67C816-66BD-4D5E-821E-0D021478A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34700624">
            <a:extLst>
              <a:ext uri="{FF2B5EF4-FFF2-40B4-BE49-F238E27FC236}">
                <a16:creationId xmlns:a16="http://schemas.microsoft.com/office/drawing/2014/main" id="{DE72BE5F-3109-4C5F-90CE-2EE563D2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78" y="1371600"/>
            <a:ext cx="9615648" cy="468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13FA265-3A45-4DE8-82B1-CF99EDCB7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86" y="4280625"/>
            <a:ext cx="944985" cy="944985"/>
          </a:xfrm>
          <a:prstGeom prst="rect">
            <a:avLst/>
          </a:prstGeom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E3DB40A9-0E01-477F-9420-F47843B309AE}"/>
              </a:ext>
            </a:extLst>
          </p:cNvPr>
          <p:cNvCxnSpPr>
            <a:cxnSpLocks/>
          </p:cNvCxnSpPr>
          <p:nvPr/>
        </p:nvCxnSpPr>
        <p:spPr>
          <a:xfrm flipV="1">
            <a:off x="7344697" y="2733368"/>
            <a:ext cx="1248697" cy="6168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3D35D5-28D0-4CB0-8BB8-DBA055A39F75}"/>
              </a:ext>
            </a:extLst>
          </p:cNvPr>
          <p:cNvSpPr txBox="1"/>
          <p:nvPr/>
        </p:nvSpPr>
        <p:spPr>
          <a:xfrm>
            <a:off x="6830963" y="1882643"/>
            <a:ext cx="2841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FF0000"/>
                </a:solidFill>
              </a:rPr>
              <a:t>basketball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BB811A10-F23D-4F50-BAAC-394AB68791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31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1"/>
    </mc:Choice>
    <mc:Fallback>
      <p:transition spd="slow" advTm="17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7|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5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6|7.3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8|7.4|3.5|5|3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2|3.8|3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8|2.4|2.3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5.3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4|2.6|1.8|3.4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9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4.1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287</Words>
  <Application>Microsoft Office PowerPoint</Application>
  <PresentationFormat>와이드스크린</PresentationFormat>
  <Paragraphs>67</Paragraphs>
  <Slides>28</Slides>
  <Notes>0</Notes>
  <HiddenSlides>0</HiddenSlides>
  <MMClips>29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28</vt:i4>
      </vt:variant>
    </vt:vector>
  </HeadingPairs>
  <TitlesOfParts>
    <vt:vector size="43" baseType="lpstr">
      <vt:lpstr>Arial Unicode MS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Arial</vt:lpstr>
      <vt:lpstr>Calibri</vt:lpstr>
      <vt:lpstr>Calibri Light</vt:lpstr>
      <vt:lpstr>Franklin Gothic Book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Administrator</cp:lastModifiedBy>
  <cp:revision>354</cp:revision>
  <dcterms:created xsi:type="dcterms:W3CDTF">2020-04-20T04:33:30Z</dcterms:created>
  <dcterms:modified xsi:type="dcterms:W3CDTF">2020-09-17T05:03:07Z</dcterms:modified>
</cp:coreProperties>
</file>