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1" r:id="rId11"/>
    <p:sldId id="272" r:id="rId12"/>
    <p:sldId id="278" r:id="rId13"/>
    <p:sldId id="279" r:id="rId14"/>
    <p:sldId id="268" r:id="rId15"/>
    <p:sldId id="269" r:id="rId16"/>
    <p:sldId id="270" r:id="rId17"/>
    <p:sldId id="258" r:id="rId18"/>
    <p:sldId id="259" r:id="rId19"/>
    <p:sldId id="280" r:id="rId20"/>
    <p:sldId id="281" r:id="rId21"/>
    <p:sldId id="273" r:id="rId22"/>
    <p:sldId id="274" r:id="rId23"/>
    <p:sldId id="275" r:id="rId24"/>
    <p:sldId id="276" r:id="rId25"/>
    <p:sldId id="277" r:id="rId26"/>
    <p:sldId id="260" r:id="rId27"/>
  </p:sldIdLst>
  <p:sldSz cx="12192000" cy="6858000"/>
  <p:notesSz cx="6858000" cy="9144000"/>
  <p:embeddedFontLst>
    <p:embeddedFont>
      <p:font typeface="배달의민족 주아" panose="02020603020101020101" pitchFamily="18" charset="-127"/>
      <p:regular r:id="rId29"/>
    </p:embeddedFont>
    <p:embeddedFont>
      <p:font typeface="경기천년제목 Bold" panose="02020803020101020101" pitchFamily="18" charset="-127"/>
      <p:bold r:id="rId30"/>
    </p:embeddedFont>
    <p:embeddedFont>
      <p:font typeface="맑은 고딕" panose="020B0503020000020004" pitchFamily="50" charset="-127"/>
      <p:regular r:id="rId31"/>
      <p:bold r:id="rId32"/>
    </p:embeddedFont>
    <p:embeddedFont>
      <p:font typeface="Berlin Sans FB Demi" panose="020E0802020502020306" pitchFamily="34" charset="0"/>
      <p:bold r:id="rId33"/>
    </p:embeddedFont>
    <p:embeddedFont>
      <p:font typeface="Broadway" panose="04040905080B02020502" pitchFamily="82" charset="0"/>
      <p:regular r:id="rId34"/>
    </p:embeddedFont>
    <p:embeddedFont>
      <p:font typeface="Berlin Sans FB" panose="020E0602020502020306" pitchFamily="34" charset="0"/>
      <p:regular r:id="rId35"/>
      <p:bold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257"/>
    <a:srgbClr val="BB0823"/>
    <a:srgbClr val="556267"/>
    <a:srgbClr val="E6E4E0"/>
    <a:srgbClr val="B2E0D7"/>
    <a:srgbClr val="E1ECF2"/>
    <a:srgbClr val="C7563C"/>
    <a:srgbClr val="1D4246"/>
    <a:srgbClr val="B09E18"/>
    <a:srgbClr val="5D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97CC9-82B6-4B7C-85E3-9A4096E8D66E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7F1C0-F86D-4CE8-809E-F7C9E836338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137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07F1C0-F86D-4CE8-809E-F7C9E836338B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2475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02CECB3-E077-4EA9-93E5-A96CB61C3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F332204-0795-4651-830E-87F7D31DE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89AC763-11A9-4E99-845D-8A921F6F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640AE99-0B67-42AB-9BD4-E72B2CEC5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4087D4-E063-42EA-B0F1-BCDD706CE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887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A7ED50-01EC-4E00-BA61-3EECD2A6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12E507B-6857-4032-84A3-E2A78F8D5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4A1173-FAA4-4AC5-94C9-D19424498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3A452A-F983-49E0-925C-227F9BA7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FC9A5A-E913-42CB-9CAA-C66A2B2F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054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DB588FE-528F-4224-A8B6-554940F2C8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3017755-2951-45FF-9B16-083042794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F98A4A9-8948-4452-9000-25DCB24E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3781C9E-8AEB-4147-893C-A32C9333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9998EB-95BC-4A34-8232-72B0D412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813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6EBA90-5983-4C52-9207-122FD916F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FDC72F-EA43-4C68-92C8-FCDA2FEB1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1D62027-1EF2-4FBB-9222-A83AECE4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1BEAB0B-9033-4AD3-A894-8BBE3EABE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4AE5CD2-74FB-40AA-B968-33E774D1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953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C018879-A93A-4603-B54D-47400229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F4BA453-94EE-4166-A1DA-E557F9452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99E2CED-CFEB-4F57-AE0A-1143F67B3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4DA6939-0D4F-4C68-AD9B-8C5CFD358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64C0EB-47C2-43E9-B0A1-083AF0C0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13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5951AF-D01A-4CB0-AF3D-DE04A3FEC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D6B26F0-7798-43E0-9284-9F7579396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466F4FF-5FBB-40BD-9D56-41FC83E9D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6A351D5-CAF7-4AFC-B39C-ED1E12B33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8CF40E1-A47C-4346-BD55-A1E009946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0043316-5A94-439B-97AF-CB507B28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721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EF33CE-152D-4613-B704-813E9778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33AF369-125E-4EF1-BBCF-4F33A6D94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B1C32FE-E269-4F4B-9796-16AED2997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2BD6E31-BA79-4295-AB07-FA967FCAF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E3F6F173-5131-48FB-99A6-F48C0D75A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10737CC-F1F7-4741-B098-FE4A88C06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0944AA5-0035-4A88-A8F3-D590D76B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0ABCB23-7052-4A09-A367-E0768070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8508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C2C173-519F-4A5E-8BD0-D7CB73E63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D2B673-356C-4ABF-B21F-FDC9EFA33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C614B34-C08E-4794-A911-803C9FCC3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D5E7235-CF59-4BE1-9847-89FD4691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9692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A9ABCD84-AB58-4B7E-BE36-E07BE7B8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C7ED5C0-01AB-48FC-ABFF-AC29D281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2FAA153-1FA2-40BD-900E-BE0B1F92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139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3C3189-3199-4ADD-BE02-0504D9F1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B94592-C438-4960-A86E-E2FF8FAFC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6F1643C-351D-42F3-A529-4FB720EFB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B81706-C2AE-4825-8B31-5A1D6C8CC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ED1BEA2-5675-4890-885E-9AB82B56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73420C3-80D1-45C4-9F0E-3C7DF91E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8268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1BFE5E-5C35-4F9B-BE94-D0DE7E346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48B8E79-7784-4E0C-AA57-7F08E1F15F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018861-2CC2-415B-A274-AC294C474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0AC3884-FB6C-44E2-BA97-0776C471B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596449D-F869-4027-B336-E061FFA1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492866F-E4DF-4BAF-8282-1F3DF480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617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861DA97-B13C-4798-9B33-DBFF07313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8BB9DB8-BB35-416E-B184-07419DCA8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29B9784-847D-4BB2-9D0C-3BED1E20A9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13EB-FBC6-4D38-9A54-0798D760F4D9}" type="datetimeFigureOut">
              <a:rPr lang="ko-KR" altLang="en-US" smtClean="0"/>
              <a:t>2020-08-19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BD4181B-DEB4-4014-B436-0B8DB2DAF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67B3538-84CD-42EC-B0E9-3088CCD26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FA896-4D0E-49C1-B2B0-6235FEA464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615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11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microsoft.com/office/2007/relationships/hdphoto" Target="../media/hdphoto1.wdp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microsoft.com/office/2007/relationships/media" Target="../media/media7.mp3"/><Relationship Id="rId11" Type="http://schemas.openxmlformats.org/officeDocument/2006/relationships/image" Target="../media/image14.png"/><Relationship Id="rId5" Type="http://schemas.openxmlformats.org/officeDocument/2006/relationships/audio" Target="../media/media6.mp3"/><Relationship Id="rId10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12.mp3"/><Relationship Id="rId13" Type="http://schemas.openxmlformats.org/officeDocument/2006/relationships/image" Target="../media/image14.png"/><Relationship Id="rId3" Type="http://schemas.openxmlformats.org/officeDocument/2006/relationships/audio" Target="../media/media9.mp3"/><Relationship Id="rId7" Type="http://schemas.openxmlformats.org/officeDocument/2006/relationships/audio" Target="../media/media11.mp3"/><Relationship Id="rId12" Type="http://schemas.openxmlformats.org/officeDocument/2006/relationships/slideLayout" Target="../slideLayouts/slideLayout1.xml"/><Relationship Id="rId2" Type="http://schemas.microsoft.com/office/2007/relationships/media" Target="../media/media9.mp3"/><Relationship Id="rId16" Type="http://schemas.openxmlformats.org/officeDocument/2006/relationships/image" Target="../media/image2.png"/><Relationship Id="rId1" Type="http://schemas.openxmlformats.org/officeDocument/2006/relationships/tags" Target="../tags/tag11.xml"/><Relationship Id="rId6" Type="http://schemas.microsoft.com/office/2007/relationships/media" Target="../media/media11.mp3"/><Relationship Id="rId11" Type="http://schemas.openxmlformats.org/officeDocument/2006/relationships/audio" Target="../media/media13.mp3"/><Relationship Id="rId5" Type="http://schemas.openxmlformats.org/officeDocument/2006/relationships/audio" Target="../media/media10.mp3"/><Relationship Id="rId15" Type="http://schemas.openxmlformats.org/officeDocument/2006/relationships/image" Target="../media/image11.png"/><Relationship Id="rId10" Type="http://schemas.microsoft.com/office/2007/relationships/media" Target="../media/media13.mp3"/><Relationship Id="rId4" Type="http://schemas.microsoft.com/office/2007/relationships/media" Target="../media/media10.mp3"/><Relationship Id="rId9" Type="http://schemas.openxmlformats.org/officeDocument/2006/relationships/audio" Target="../media/media12.mp3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image" Target="../media/image11.png"/><Relationship Id="rId3" Type="http://schemas.openxmlformats.org/officeDocument/2006/relationships/audio" Target="../media/media5.mp3"/><Relationship Id="rId7" Type="http://schemas.openxmlformats.org/officeDocument/2006/relationships/audio" Target="../media/media7.mp3"/><Relationship Id="rId12" Type="http://schemas.microsoft.com/office/2007/relationships/hdphoto" Target="../media/hdphoto1.wdp"/><Relationship Id="rId2" Type="http://schemas.microsoft.com/office/2007/relationships/media" Target="../media/media5.mp3"/><Relationship Id="rId1" Type="http://schemas.openxmlformats.org/officeDocument/2006/relationships/tags" Target="../tags/tag12.xml"/><Relationship Id="rId6" Type="http://schemas.microsoft.com/office/2007/relationships/media" Target="../media/media7.mp3"/><Relationship Id="rId11" Type="http://schemas.openxmlformats.org/officeDocument/2006/relationships/image" Target="../media/image14.png"/><Relationship Id="rId5" Type="http://schemas.openxmlformats.org/officeDocument/2006/relationships/audio" Target="../media/media6.mp3"/><Relationship Id="rId10" Type="http://schemas.openxmlformats.org/officeDocument/2006/relationships/slideLayout" Target="../slideLayouts/slideLayout1.xml"/><Relationship Id="rId4" Type="http://schemas.microsoft.com/office/2007/relationships/media" Target="../media/media6.mp3"/><Relationship Id="rId9" Type="http://schemas.openxmlformats.org/officeDocument/2006/relationships/audio" Target="../media/media8.mp3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12.mp3"/><Relationship Id="rId13" Type="http://schemas.openxmlformats.org/officeDocument/2006/relationships/image" Target="../media/image14.png"/><Relationship Id="rId3" Type="http://schemas.openxmlformats.org/officeDocument/2006/relationships/audio" Target="../media/media9.mp3"/><Relationship Id="rId7" Type="http://schemas.openxmlformats.org/officeDocument/2006/relationships/audio" Target="../media/media11.mp3"/><Relationship Id="rId12" Type="http://schemas.openxmlformats.org/officeDocument/2006/relationships/slideLayout" Target="../slideLayouts/slideLayout1.xml"/><Relationship Id="rId2" Type="http://schemas.microsoft.com/office/2007/relationships/media" Target="../media/media9.mp3"/><Relationship Id="rId16" Type="http://schemas.openxmlformats.org/officeDocument/2006/relationships/image" Target="../media/image2.png"/><Relationship Id="rId1" Type="http://schemas.openxmlformats.org/officeDocument/2006/relationships/tags" Target="../tags/tag13.xml"/><Relationship Id="rId6" Type="http://schemas.microsoft.com/office/2007/relationships/media" Target="../media/media11.mp3"/><Relationship Id="rId11" Type="http://schemas.openxmlformats.org/officeDocument/2006/relationships/audio" Target="../media/media13.mp3"/><Relationship Id="rId5" Type="http://schemas.openxmlformats.org/officeDocument/2006/relationships/audio" Target="../media/media10.mp3"/><Relationship Id="rId15" Type="http://schemas.openxmlformats.org/officeDocument/2006/relationships/image" Target="../media/image11.png"/><Relationship Id="rId10" Type="http://schemas.microsoft.com/office/2007/relationships/media" Target="../media/media13.mp3"/><Relationship Id="rId4" Type="http://schemas.microsoft.com/office/2007/relationships/media" Target="../media/media10.mp3"/><Relationship Id="rId9" Type="http://schemas.openxmlformats.org/officeDocument/2006/relationships/audio" Target="../media/media12.mp3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4.mp4"/><Relationship Id="rId2" Type="http://schemas.microsoft.com/office/2007/relationships/media" Target="../media/media14.mp4"/><Relationship Id="rId1" Type="http://schemas.openxmlformats.org/officeDocument/2006/relationships/tags" Target="../tags/tag15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5.mp4"/><Relationship Id="rId2" Type="http://schemas.microsoft.com/office/2007/relationships/media" Target="../media/media15.mp4"/><Relationship Id="rId1" Type="http://schemas.openxmlformats.org/officeDocument/2006/relationships/tags" Target="../tags/tag16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19.mp3"/><Relationship Id="rId13" Type="http://schemas.openxmlformats.org/officeDocument/2006/relationships/image" Target="../media/image18.png"/><Relationship Id="rId3" Type="http://schemas.openxmlformats.org/officeDocument/2006/relationships/audio" Target="../media/media16.mp3"/><Relationship Id="rId7" Type="http://schemas.openxmlformats.org/officeDocument/2006/relationships/audio" Target="../media/media18.mp3"/><Relationship Id="rId12" Type="http://schemas.openxmlformats.org/officeDocument/2006/relationships/slideLayout" Target="../slideLayouts/slideLayout1.xml"/><Relationship Id="rId2" Type="http://schemas.microsoft.com/office/2007/relationships/media" Target="../media/media16.mp3"/><Relationship Id="rId16" Type="http://schemas.openxmlformats.org/officeDocument/2006/relationships/image" Target="../media/image2.png"/><Relationship Id="rId1" Type="http://schemas.openxmlformats.org/officeDocument/2006/relationships/tags" Target="../tags/tag17.xml"/><Relationship Id="rId6" Type="http://schemas.microsoft.com/office/2007/relationships/media" Target="../media/media18.mp3"/><Relationship Id="rId11" Type="http://schemas.openxmlformats.org/officeDocument/2006/relationships/audio" Target="../media/media20.mp3"/><Relationship Id="rId5" Type="http://schemas.openxmlformats.org/officeDocument/2006/relationships/audio" Target="../media/media17.mp3"/><Relationship Id="rId15" Type="http://schemas.openxmlformats.org/officeDocument/2006/relationships/image" Target="../media/image15.png"/><Relationship Id="rId10" Type="http://schemas.microsoft.com/office/2007/relationships/media" Target="../media/media20.mp3"/><Relationship Id="rId4" Type="http://schemas.microsoft.com/office/2007/relationships/media" Target="../media/media17.mp3"/><Relationship Id="rId9" Type="http://schemas.openxmlformats.org/officeDocument/2006/relationships/audio" Target="../media/media19.mp3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24.mp3"/><Relationship Id="rId13" Type="http://schemas.openxmlformats.org/officeDocument/2006/relationships/image" Target="../media/image15.png"/><Relationship Id="rId3" Type="http://schemas.openxmlformats.org/officeDocument/2006/relationships/audio" Target="../media/media21.mp3"/><Relationship Id="rId7" Type="http://schemas.openxmlformats.org/officeDocument/2006/relationships/audio" Target="../media/media23.mp3"/><Relationship Id="rId12" Type="http://schemas.microsoft.com/office/2007/relationships/hdphoto" Target="../media/hdphoto2.wdp"/><Relationship Id="rId2" Type="http://schemas.microsoft.com/office/2007/relationships/media" Target="../media/media21.mp3"/><Relationship Id="rId1" Type="http://schemas.openxmlformats.org/officeDocument/2006/relationships/tags" Target="../tags/tag18.xml"/><Relationship Id="rId6" Type="http://schemas.microsoft.com/office/2007/relationships/media" Target="../media/media23.mp3"/><Relationship Id="rId11" Type="http://schemas.openxmlformats.org/officeDocument/2006/relationships/image" Target="../media/image18.png"/><Relationship Id="rId5" Type="http://schemas.openxmlformats.org/officeDocument/2006/relationships/audio" Target="../media/media22.mp3"/><Relationship Id="rId10" Type="http://schemas.openxmlformats.org/officeDocument/2006/relationships/slideLayout" Target="../slideLayouts/slideLayout1.xml"/><Relationship Id="rId4" Type="http://schemas.microsoft.com/office/2007/relationships/media" Target="../media/media22.mp3"/><Relationship Id="rId9" Type="http://schemas.openxmlformats.org/officeDocument/2006/relationships/audio" Target="../media/media24.mp3"/><Relationship Id="rId1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19.mp3"/><Relationship Id="rId13" Type="http://schemas.openxmlformats.org/officeDocument/2006/relationships/image" Target="../media/image18.png"/><Relationship Id="rId3" Type="http://schemas.openxmlformats.org/officeDocument/2006/relationships/audio" Target="../media/media16.mp3"/><Relationship Id="rId7" Type="http://schemas.openxmlformats.org/officeDocument/2006/relationships/audio" Target="../media/media18.mp3"/><Relationship Id="rId12" Type="http://schemas.openxmlformats.org/officeDocument/2006/relationships/slideLayout" Target="../slideLayouts/slideLayout1.xml"/><Relationship Id="rId2" Type="http://schemas.microsoft.com/office/2007/relationships/media" Target="../media/media16.mp3"/><Relationship Id="rId16" Type="http://schemas.openxmlformats.org/officeDocument/2006/relationships/image" Target="../media/image2.png"/><Relationship Id="rId1" Type="http://schemas.openxmlformats.org/officeDocument/2006/relationships/tags" Target="../tags/tag19.xml"/><Relationship Id="rId6" Type="http://schemas.microsoft.com/office/2007/relationships/media" Target="../media/media18.mp3"/><Relationship Id="rId11" Type="http://schemas.openxmlformats.org/officeDocument/2006/relationships/audio" Target="../media/media20.mp3"/><Relationship Id="rId5" Type="http://schemas.openxmlformats.org/officeDocument/2006/relationships/audio" Target="../media/media17.mp3"/><Relationship Id="rId15" Type="http://schemas.openxmlformats.org/officeDocument/2006/relationships/image" Target="../media/image15.png"/><Relationship Id="rId10" Type="http://schemas.microsoft.com/office/2007/relationships/media" Target="../media/media20.mp3"/><Relationship Id="rId4" Type="http://schemas.microsoft.com/office/2007/relationships/media" Target="../media/media17.mp3"/><Relationship Id="rId9" Type="http://schemas.openxmlformats.org/officeDocument/2006/relationships/audio" Target="../media/media19.mp3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24.mp3"/><Relationship Id="rId13" Type="http://schemas.openxmlformats.org/officeDocument/2006/relationships/image" Target="../media/image15.png"/><Relationship Id="rId3" Type="http://schemas.openxmlformats.org/officeDocument/2006/relationships/audio" Target="../media/media21.mp3"/><Relationship Id="rId7" Type="http://schemas.openxmlformats.org/officeDocument/2006/relationships/audio" Target="../media/media23.mp3"/><Relationship Id="rId12" Type="http://schemas.microsoft.com/office/2007/relationships/hdphoto" Target="../media/hdphoto2.wdp"/><Relationship Id="rId2" Type="http://schemas.microsoft.com/office/2007/relationships/media" Target="../media/media21.mp3"/><Relationship Id="rId1" Type="http://schemas.openxmlformats.org/officeDocument/2006/relationships/tags" Target="../tags/tag20.xml"/><Relationship Id="rId6" Type="http://schemas.microsoft.com/office/2007/relationships/media" Target="../media/media23.mp3"/><Relationship Id="rId11" Type="http://schemas.openxmlformats.org/officeDocument/2006/relationships/image" Target="../media/image18.png"/><Relationship Id="rId5" Type="http://schemas.openxmlformats.org/officeDocument/2006/relationships/audio" Target="../media/media22.mp3"/><Relationship Id="rId10" Type="http://schemas.openxmlformats.org/officeDocument/2006/relationships/slideLayout" Target="../slideLayouts/slideLayout1.xml"/><Relationship Id="rId4" Type="http://schemas.microsoft.com/office/2007/relationships/media" Target="../media/media22.mp3"/><Relationship Id="rId9" Type="http://schemas.openxmlformats.org/officeDocument/2006/relationships/audio" Target="../media/media24.mp3"/><Relationship Id="rId1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28.mp3"/><Relationship Id="rId13" Type="http://schemas.openxmlformats.org/officeDocument/2006/relationships/audio" Target="../media/media30.mp3"/><Relationship Id="rId18" Type="http://schemas.openxmlformats.org/officeDocument/2006/relationships/slideLayout" Target="../slideLayouts/slideLayout1.xml"/><Relationship Id="rId3" Type="http://schemas.openxmlformats.org/officeDocument/2006/relationships/audio" Target="../media/media25.mp3"/><Relationship Id="rId21" Type="http://schemas.openxmlformats.org/officeDocument/2006/relationships/image" Target="../media/image21.png"/><Relationship Id="rId7" Type="http://schemas.openxmlformats.org/officeDocument/2006/relationships/audio" Target="../media/media27.mp3"/><Relationship Id="rId12" Type="http://schemas.microsoft.com/office/2007/relationships/media" Target="../media/media30.mp3"/><Relationship Id="rId17" Type="http://schemas.openxmlformats.org/officeDocument/2006/relationships/audio" Target="../media/media32.mp3"/><Relationship Id="rId2" Type="http://schemas.microsoft.com/office/2007/relationships/media" Target="../media/media25.mp3"/><Relationship Id="rId16" Type="http://schemas.microsoft.com/office/2007/relationships/media" Target="../media/media32.mp3"/><Relationship Id="rId20" Type="http://schemas.openxmlformats.org/officeDocument/2006/relationships/image" Target="../media/image20.png"/><Relationship Id="rId1" Type="http://schemas.openxmlformats.org/officeDocument/2006/relationships/tags" Target="../tags/tag21.xml"/><Relationship Id="rId6" Type="http://schemas.microsoft.com/office/2007/relationships/media" Target="../media/media27.mp3"/><Relationship Id="rId11" Type="http://schemas.openxmlformats.org/officeDocument/2006/relationships/audio" Target="../media/media29.mp3"/><Relationship Id="rId24" Type="http://schemas.openxmlformats.org/officeDocument/2006/relationships/image" Target="../media/image2.png"/><Relationship Id="rId5" Type="http://schemas.openxmlformats.org/officeDocument/2006/relationships/audio" Target="../media/media26.mp3"/><Relationship Id="rId15" Type="http://schemas.openxmlformats.org/officeDocument/2006/relationships/audio" Target="../media/media31.mp3"/><Relationship Id="rId23" Type="http://schemas.openxmlformats.org/officeDocument/2006/relationships/image" Target="../media/image23.png"/><Relationship Id="rId10" Type="http://schemas.microsoft.com/office/2007/relationships/media" Target="../media/media29.mp3"/><Relationship Id="rId19" Type="http://schemas.openxmlformats.org/officeDocument/2006/relationships/image" Target="../media/image19.png"/><Relationship Id="rId4" Type="http://schemas.microsoft.com/office/2007/relationships/media" Target="../media/media26.mp3"/><Relationship Id="rId9" Type="http://schemas.openxmlformats.org/officeDocument/2006/relationships/audio" Target="../media/media28.mp3"/><Relationship Id="rId14" Type="http://schemas.microsoft.com/office/2007/relationships/media" Target="../media/media31.mp3"/><Relationship Id="rId2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36.mp3"/><Relationship Id="rId3" Type="http://schemas.openxmlformats.org/officeDocument/2006/relationships/audio" Target="../media/media33.mp3"/><Relationship Id="rId7" Type="http://schemas.openxmlformats.org/officeDocument/2006/relationships/audio" Target="../media/media35.mp3"/><Relationship Id="rId12" Type="http://schemas.openxmlformats.org/officeDocument/2006/relationships/image" Target="../media/image2.png"/><Relationship Id="rId2" Type="http://schemas.microsoft.com/office/2007/relationships/media" Target="../media/media33.mp3"/><Relationship Id="rId1" Type="http://schemas.openxmlformats.org/officeDocument/2006/relationships/tags" Target="../tags/tag22.xml"/><Relationship Id="rId6" Type="http://schemas.microsoft.com/office/2007/relationships/media" Target="../media/media35.mp3"/><Relationship Id="rId11" Type="http://schemas.openxmlformats.org/officeDocument/2006/relationships/image" Target="../media/image19.png"/><Relationship Id="rId5" Type="http://schemas.openxmlformats.org/officeDocument/2006/relationships/audio" Target="../media/media34.mp3"/><Relationship Id="rId10" Type="http://schemas.openxmlformats.org/officeDocument/2006/relationships/slideLayout" Target="../slideLayouts/slideLayout1.xml"/><Relationship Id="rId4" Type="http://schemas.microsoft.com/office/2007/relationships/media" Target="../media/media34.mp3"/><Relationship Id="rId9" Type="http://schemas.openxmlformats.org/officeDocument/2006/relationships/audio" Target="../media/media36.mp3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7.mp4"/><Relationship Id="rId2" Type="http://schemas.microsoft.com/office/2007/relationships/media" Target="../media/media37.mp4"/><Relationship Id="rId1" Type="http://schemas.openxmlformats.org/officeDocument/2006/relationships/tags" Target="../tags/tag23.xml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6" Type="http://schemas.openxmlformats.org/officeDocument/2006/relationships/hyperlink" Target="https://ko.wikipedia.org/wiki/J._K._%EB%A1%A4%EB%A7%81" TargetMode="External"/><Relationship Id="rId5" Type="http://schemas.openxmlformats.org/officeDocument/2006/relationships/hyperlink" Target="https://en.wikipedia.org/wiki/Harry_Potter_and_the_Philosopher%27s_Stone" TargetMode="External"/><Relationship Id="rId4" Type="http://schemas.openxmlformats.org/officeDocument/2006/relationships/hyperlink" Target="https://ko.wikipedia.org/wiki/%EC%97%90%ED%8E%A0%ED%83%9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hyperlink" Target="https://ko.wikipedia.org/wiki/%EA%B7%80%EC%8A%A4%ED%83%80%EB%B8%8C_%EC%97%90%ED%8E%A0" TargetMode="External"/><Relationship Id="rId5" Type="http://schemas.openxmlformats.org/officeDocument/2006/relationships/hyperlink" Target="https://ko.wikipedia.org/wiki/%EC%97%90%ED%8E%A0%ED%83%91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en.wikipedia.org/wiki/Vincent_van_Gogh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hyperlink" Target="https://en.wikipedia.org/wiki/Sunflowers_(Van_Gogh_series)" TargetMode="External"/><Relationship Id="rId5" Type="http://schemas.openxmlformats.org/officeDocument/2006/relationships/hyperlink" Target="https://ko.wikipedia.org/wiki/%EC%97%90%ED%8E%A0%ED%83%91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9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내용 개체 틀 3">
            <a:extLst>
              <a:ext uri="{FF2B5EF4-FFF2-40B4-BE49-F238E27FC236}">
                <a16:creationId xmlns:a16="http://schemas.microsoft.com/office/drawing/2014/main" id="{D5AF653D-D8D3-4351-B847-78ABC20518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" t="1652" r="1652"/>
          <a:stretch/>
        </p:blipFill>
        <p:spPr>
          <a:xfrm>
            <a:off x="438229" y="540889"/>
            <a:ext cx="4430825" cy="5776222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C52235A7-3B6A-41BB-83D3-C6DB830DBE83}"/>
              </a:ext>
            </a:extLst>
          </p:cNvPr>
          <p:cNvGrpSpPr/>
          <p:nvPr/>
        </p:nvGrpSpPr>
        <p:grpSpPr>
          <a:xfrm>
            <a:off x="6351759" y="1371721"/>
            <a:ext cx="4679407" cy="3461965"/>
            <a:chOff x="6325008" y="1309728"/>
            <a:chExt cx="4679407" cy="3461965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90F72CDD-8F55-4ACD-B41E-BF010AA8F72B}"/>
                </a:ext>
              </a:extLst>
            </p:cNvPr>
            <p:cNvSpPr/>
            <p:nvPr/>
          </p:nvSpPr>
          <p:spPr>
            <a:xfrm>
              <a:off x="6387683" y="2174855"/>
              <a:ext cx="2755254" cy="499326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English Grade 6</a:t>
              </a:r>
              <a:endParaRPr lang="ko-KR" altLang="en-US" sz="280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7" name="말풍선: 타원형 8">
              <a:extLst>
                <a:ext uri="{FF2B5EF4-FFF2-40B4-BE49-F238E27FC236}">
                  <a16:creationId xmlns:a16="http://schemas.microsoft.com/office/drawing/2014/main" id="{B0832ECA-2D87-499A-8F0F-0B5D2B2F7F7F}"/>
                </a:ext>
              </a:extLst>
            </p:cNvPr>
            <p:cNvSpPr/>
            <p:nvPr/>
          </p:nvSpPr>
          <p:spPr>
            <a:xfrm>
              <a:off x="9342480" y="1309728"/>
              <a:ext cx="1548972" cy="1364453"/>
            </a:xfrm>
            <a:prstGeom prst="wedgeEllipseCallout">
              <a:avLst>
                <a:gd name="adj1" fmla="val -41108"/>
                <a:gd name="adj2" fmla="val 49087"/>
              </a:avLst>
            </a:prstGeom>
            <a:solidFill>
              <a:srgbClr val="E0F1FC"/>
            </a:solidFill>
            <a:ln w="57150">
              <a:solidFill>
                <a:srgbClr val="7C3C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ko-KR" sz="54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2</a:t>
              </a:r>
              <a:r>
                <a:rPr lang="en-US" altLang="ko-KR" sz="36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nd</a:t>
              </a:r>
              <a:endParaRPr lang="en-US" altLang="ko-KR" sz="20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ko-KR" sz="2400" dirty="0">
                  <a:solidFill>
                    <a:srgbClr val="6F356B"/>
                  </a:solidFill>
                  <a:latin typeface="Berlin Sans FB Demi" panose="020E0802020502020306" pitchFamily="34" charset="0"/>
                  <a:ea typeface="배달의민족 주아" panose="02020603020101020101" pitchFamily="18" charset="-127"/>
                </a:rPr>
                <a:t>Period</a:t>
              </a:r>
              <a:endParaRPr lang="ko-KR" altLang="en-US" sz="2400" dirty="0">
                <a:solidFill>
                  <a:srgbClr val="6F356B"/>
                </a:solidFill>
                <a:latin typeface="Berlin Sans FB Demi" panose="020E0802020502020306" pitchFamily="34" charset="0"/>
                <a:ea typeface="배달의민족 주아" panose="02020603020101020101" pitchFamily="18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41CDDB6D-F0F7-4ADD-9991-17F168B390F3}"/>
                </a:ext>
              </a:extLst>
            </p:cNvPr>
            <p:cNvSpPr/>
            <p:nvPr/>
          </p:nvSpPr>
          <p:spPr>
            <a:xfrm>
              <a:off x="9294023" y="4248473"/>
              <a:ext cx="170271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ko-KR" sz="2800" dirty="0">
                  <a:ln w="22225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(p156~157)</a:t>
              </a:r>
              <a:endParaRPr lang="ko-KR" altLang="en-US" sz="2800" dirty="0">
                <a:ln w="22225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erlin Sans FB" panose="020E0602020502020306" pitchFamily="34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8BDD8BA-3D25-4778-8974-07EE5B153C4A}"/>
                </a:ext>
              </a:extLst>
            </p:cNvPr>
            <p:cNvSpPr txBox="1">
              <a:spLocks/>
            </p:cNvSpPr>
            <p:nvPr/>
          </p:nvSpPr>
          <p:spPr>
            <a:xfrm>
              <a:off x="6325009" y="2328198"/>
              <a:ext cx="4679406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88900">
                    <a:solidFill>
                      <a:srgbClr val="9DD3F7"/>
                    </a:solidFill>
                  </a:ln>
                  <a:solidFill>
                    <a:srgbClr val="9DD3F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10</a:t>
              </a:r>
              <a:endParaRPr lang="en-US" altLang="ko-KR" sz="5400" spc="-150" dirty="0">
                <a:ln w="88900">
                  <a:solidFill>
                    <a:srgbClr val="9DD3F7"/>
                  </a:solidFill>
                </a:ln>
                <a:solidFill>
                  <a:srgbClr val="9DD3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1AF97E6D-B4BB-4375-BA68-84DD0038ACCA}"/>
                </a:ext>
              </a:extLst>
            </p:cNvPr>
            <p:cNvSpPr txBox="1">
              <a:spLocks/>
            </p:cNvSpPr>
            <p:nvPr/>
          </p:nvSpPr>
          <p:spPr>
            <a:xfrm>
              <a:off x="6325008" y="2328236"/>
              <a:ext cx="4679406" cy="17231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altLang="ko-KR" sz="7200" spc="-150" dirty="0">
                  <a:ln w="22225">
                    <a:noFill/>
                  </a:ln>
                  <a:solidFill>
                    <a:srgbClr val="7F5EA3"/>
                  </a:solidFill>
                  <a:latin typeface="Broadway" panose="04040905080B02020502" pitchFamily="82" charset="0"/>
                  <a:ea typeface="경기천년제목 Bold" panose="02020803020101020101" pitchFamily="18" charset="-127"/>
                </a:rPr>
                <a:t>Lesson 10</a:t>
              </a:r>
              <a:endParaRPr lang="en-US" altLang="ko-KR" sz="5400" spc="-150" dirty="0">
                <a:ln w="22225">
                  <a:noFill/>
                </a:ln>
                <a:solidFill>
                  <a:srgbClr val="7F5EA3"/>
                </a:solidFill>
                <a:latin typeface="Broadway" panose="04040905080B02020502" pitchFamily="82" charset="0"/>
                <a:ea typeface="경기천년제목 Bold" panose="02020803020101020101" pitchFamily="18" charset="-127"/>
              </a:endParaRPr>
            </a:p>
          </p:txBody>
        </p:sp>
        <p:sp>
          <p:nvSpPr>
            <p:cNvPr id="11" name="사각형: 둥근 모서리 5">
              <a:extLst>
                <a:ext uri="{FF2B5EF4-FFF2-40B4-BE49-F238E27FC236}">
                  <a16:creationId xmlns:a16="http://schemas.microsoft.com/office/drawing/2014/main" id="{602D4CAD-DCEE-4C16-BD1E-5B9F6572C0AB}"/>
                </a:ext>
              </a:extLst>
            </p:cNvPr>
            <p:cNvSpPr/>
            <p:nvPr/>
          </p:nvSpPr>
          <p:spPr>
            <a:xfrm>
              <a:off x="6433496" y="3734577"/>
              <a:ext cx="4457956" cy="513896"/>
            </a:xfrm>
            <a:custGeom>
              <a:avLst/>
              <a:gdLst>
                <a:gd name="connsiteX0" fmla="*/ 0 w 4457956"/>
                <a:gd name="connsiteY0" fmla="*/ 63625 h 513896"/>
                <a:gd name="connsiteX1" fmla="*/ 63625 w 4457956"/>
                <a:gd name="connsiteY1" fmla="*/ 0 h 513896"/>
                <a:gd name="connsiteX2" fmla="*/ 725604 w 4457956"/>
                <a:gd name="connsiteY2" fmla="*/ 0 h 513896"/>
                <a:gd name="connsiteX3" fmla="*/ 1214355 w 4457956"/>
                <a:gd name="connsiteY3" fmla="*/ 0 h 513896"/>
                <a:gd name="connsiteX4" fmla="*/ 1833028 w 4457956"/>
                <a:gd name="connsiteY4" fmla="*/ 0 h 513896"/>
                <a:gd name="connsiteX5" fmla="*/ 2365086 w 4457956"/>
                <a:gd name="connsiteY5" fmla="*/ 0 h 513896"/>
                <a:gd name="connsiteX6" fmla="*/ 3027065 w 4457956"/>
                <a:gd name="connsiteY6" fmla="*/ 0 h 513896"/>
                <a:gd name="connsiteX7" fmla="*/ 3559123 w 4457956"/>
                <a:gd name="connsiteY7" fmla="*/ 0 h 513896"/>
                <a:gd name="connsiteX8" fmla="*/ 4394331 w 4457956"/>
                <a:gd name="connsiteY8" fmla="*/ 0 h 513896"/>
                <a:gd name="connsiteX9" fmla="*/ 4457956 w 4457956"/>
                <a:gd name="connsiteY9" fmla="*/ 63625 h 513896"/>
                <a:gd name="connsiteX10" fmla="*/ 4457956 w 4457956"/>
                <a:gd name="connsiteY10" fmla="*/ 450271 h 513896"/>
                <a:gd name="connsiteX11" fmla="*/ 4394331 w 4457956"/>
                <a:gd name="connsiteY11" fmla="*/ 513896 h 513896"/>
                <a:gd name="connsiteX12" fmla="*/ 3689045 w 4457956"/>
                <a:gd name="connsiteY12" fmla="*/ 513896 h 513896"/>
                <a:gd name="connsiteX13" fmla="*/ 3156986 w 4457956"/>
                <a:gd name="connsiteY13" fmla="*/ 513896 h 513896"/>
                <a:gd name="connsiteX14" fmla="*/ 2668235 w 4457956"/>
                <a:gd name="connsiteY14" fmla="*/ 513896 h 513896"/>
                <a:gd name="connsiteX15" fmla="*/ 2136177 w 4457956"/>
                <a:gd name="connsiteY15" fmla="*/ 513896 h 513896"/>
                <a:gd name="connsiteX16" fmla="*/ 1560812 w 4457956"/>
                <a:gd name="connsiteY16" fmla="*/ 513896 h 513896"/>
                <a:gd name="connsiteX17" fmla="*/ 942140 w 4457956"/>
                <a:gd name="connsiteY17" fmla="*/ 513896 h 513896"/>
                <a:gd name="connsiteX18" fmla="*/ 63625 w 4457956"/>
                <a:gd name="connsiteY18" fmla="*/ 513896 h 513896"/>
                <a:gd name="connsiteX19" fmla="*/ 0 w 4457956"/>
                <a:gd name="connsiteY19" fmla="*/ 450271 h 513896"/>
                <a:gd name="connsiteX20" fmla="*/ 0 w 4457956"/>
                <a:gd name="connsiteY20" fmla="*/ 63625 h 51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57956" h="513896" fill="none" extrusionOk="0">
                  <a:moveTo>
                    <a:pt x="0" y="63625"/>
                  </a:moveTo>
                  <a:cubicBezTo>
                    <a:pt x="897" y="30263"/>
                    <a:pt x="23164" y="2806"/>
                    <a:pt x="63625" y="0"/>
                  </a:cubicBezTo>
                  <a:cubicBezTo>
                    <a:pt x="299185" y="-7496"/>
                    <a:pt x="470222" y="12141"/>
                    <a:pt x="725604" y="0"/>
                  </a:cubicBezTo>
                  <a:cubicBezTo>
                    <a:pt x="980986" y="-12141"/>
                    <a:pt x="1101686" y="10868"/>
                    <a:pt x="1214355" y="0"/>
                  </a:cubicBezTo>
                  <a:cubicBezTo>
                    <a:pt x="1327024" y="-10868"/>
                    <a:pt x="1541399" y="28521"/>
                    <a:pt x="1833028" y="0"/>
                  </a:cubicBezTo>
                  <a:cubicBezTo>
                    <a:pt x="2124657" y="-28521"/>
                    <a:pt x="2193511" y="-26306"/>
                    <a:pt x="2365086" y="0"/>
                  </a:cubicBezTo>
                  <a:cubicBezTo>
                    <a:pt x="2536661" y="26306"/>
                    <a:pt x="2817298" y="-20740"/>
                    <a:pt x="3027065" y="0"/>
                  </a:cubicBezTo>
                  <a:cubicBezTo>
                    <a:pt x="3236832" y="20740"/>
                    <a:pt x="3428058" y="-4768"/>
                    <a:pt x="3559123" y="0"/>
                  </a:cubicBezTo>
                  <a:cubicBezTo>
                    <a:pt x="3690188" y="4768"/>
                    <a:pt x="4097261" y="4073"/>
                    <a:pt x="4394331" y="0"/>
                  </a:cubicBezTo>
                  <a:cubicBezTo>
                    <a:pt x="4423360" y="6185"/>
                    <a:pt x="4455040" y="34727"/>
                    <a:pt x="4457956" y="63625"/>
                  </a:cubicBezTo>
                  <a:cubicBezTo>
                    <a:pt x="4448229" y="161666"/>
                    <a:pt x="4465191" y="257701"/>
                    <a:pt x="4457956" y="450271"/>
                  </a:cubicBezTo>
                  <a:cubicBezTo>
                    <a:pt x="4453650" y="487824"/>
                    <a:pt x="4429813" y="514825"/>
                    <a:pt x="4394331" y="513896"/>
                  </a:cubicBezTo>
                  <a:cubicBezTo>
                    <a:pt x="4051507" y="528101"/>
                    <a:pt x="4018908" y="538785"/>
                    <a:pt x="3689045" y="513896"/>
                  </a:cubicBezTo>
                  <a:cubicBezTo>
                    <a:pt x="3359182" y="489007"/>
                    <a:pt x="3315802" y="515545"/>
                    <a:pt x="3156986" y="513896"/>
                  </a:cubicBezTo>
                  <a:cubicBezTo>
                    <a:pt x="2998170" y="512247"/>
                    <a:pt x="2905508" y="535930"/>
                    <a:pt x="2668235" y="513896"/>
                  </a:cubicBezTo>
                  <a:cubicBezTo>
                    <a:pt x="2430962" y="491862"/>
                    <a:pt x="2339567" y="506775"/>
                    <a:pt x="2136177" y="513896"/>
                  </a:cubicBezTo>
                  <a:cubicBezTo>
                    <a:pt x="1932787" y="521017"/>
                    <a:pt x="1724980" y="542566"/>
                    <a:pt x="1560812" y="513896"/>
                  </a:cubicBezTo>
                  <a:cubicBezTo>
                    <a:pt x="1396645" y="485226"/>
                    <a:pt x="1229008" y="513630"/>
                    <a:pt x="942140" y="513896"/>
                  </a:cubicBezTo>
                  <a:cubicBezTo>
                    <a:pt x="655272" y="514162"/>
                    <a:pt x="260552" y="521512"/>
                    <a:pt x="63625" y="513896"/>
                  </a:cubicBezTo>
                  <a:cubicBezTo>
                    <a:pt x="30901" y="520103"/>
                    <a:pt x="7807" y="489042"/>
                    <a:pt x="0" y="450271"/>
                  </a:cubicBezTo>
                  <a:cubicBezTo>
                    <a:pt x="-3530" y="329628"/>
                    <a:pt x="-5693" y="155570"/>
                    <a:pt x="0" y="63625"/>
                  </a:cubicBezTo>
                  <a:close/>
                </a:path>
                <a:path w="4457956" h="513896" stroke="0" extrusionOk="0">
                  <a:moveTo>
                    <a:pt x="0" y="63625"/>
                  </a:moveTo>
                  <a:cubicBezTo>
                    <a:pt x="-7263" y="24006"/>
                    <a:pt x="23963" y="1698"/>
                    <a:pt x="63625" y="0"/>
                  </a:cubicBezTo>
                  <a:cubicBezTo>
                    <a:pt x="262257" y="28825"/>
                    <a:pt x="548206" y="34199"/>
                    <a:pt x="768911" y="0"/>
                  </a:cubicBezTo>
                  <a:cubicBezTo>
                    <a:pt x="989616" y="-34199"/>
                    <a:pt x="1107801" y="-9507"/>
                    <a:pt x="1344277" y="0"/>
                  </a:cubicBezTo>
                  <a:cubicBezTo>
                    <a:pt x="1580753" y="9507"/>
                    <a:pt x="1765305" y="9400"/>
                    <a:pt x="1876335" y="0"/>
                  </a:cubicBezTo>
                  <a:cubicBezTo>
                    <a:pt x="1987365" y="-9400"/>
                    <a:pt x="2376641" y="19155"/>
                    <a:pt x="2538314" y="0"/>
                  </a:cubicBezTo>
                  <a:cubicBezTo>
                    <a:pt x="2699987" y="-19155"/>
                    <a:pt x="2907108" y="-19241"/>
                    <a:pt x="3113679" y="0"/>
                  </a:cubicBezTo>
                  <a:cubicBezTo>
                    <a:pt x="3320251" y="19241"/>
                    <a:pt x="3658060" y="-25070"/>
                    <a:pt x="3818966" y="0"/>
                  </a:cubicBezTo>
                  <a:cubicBezTo>
                    <a:pt x="3979872" y="25070"/>
                    <a:pt x="4273622" y="26130"/>
                    <a:pt x="4394331" y="0"/>
                  </a:cubicBezTo>
                  <a:cubicBezTo>
                    <a:pt x="4427549" y="3178"/>
                    <a:pt x="4453576" y="23406"/>
                    <a:pt x="4457956" y="63625"/>
                  </a:cubicBezTo>
                  <a:cubicBezTo>
                    <a:pt x="4444205" y="242669"/>
                    <a:pt x="4477282" y="276409"/>
                    <a:pt x="4457956" y="450271"/>
                  </a:cubicBezTo>
                  <a:cubicBezTo>
                    <a:pt x="4458528" y="486261"/>
                    <a:pt x="4429606" y="515304"/>
                    <a:pt x="4394331" y="513896"/>
                  </a:cubicBezTo>
                  <a:cubicBezTo>
                    <a:pt x="4170116" y="508246"/>
                    <a:pt x="4051320" y="497937"/>
                    <a:pt x="3905580" y="513896"/>
                  </a:cubicBezTo>
                  <a:cubicBezTo>
                    <a:pt x="3759840" y="529855"/>
                    <a:pt x="3352596" y="510953"/>
                    <a:pt x="3200293" y="513896"/>
                  </a:cubicBezTo>
                  <a:cubicBezTo>
                    <a:pt x="3047990" y="516839"/>
                    <a:pt x="2794306" y="505309"/>
                    <a:pt x="2668235" y="513896"/>
                  </a:cubicBezTo>
                  <a:cubicBezTo>
                    <a:pt x="2542164" y="522483"/>
                    <a:pt x="2357840" y="525204"/>
                    <a:pt x="2049563" y="513896"/>
                  </a:cubicBezTo>
                  <a:cubicBezTo>
                    <a:pt x="1741286" y="502588"/>
                    <a:pt x="1622069" y="543307"/>
                    <a:pt x="1344277" y="513896"/>
                  </a:cubicBezTo>
                  <a:cubicBezTo>
                    <a:pt x="1066485" y="484485"/>
                    <a:pt x="862639" y="539635"/>
                    <a:pt x="725604" y="513896"/>
                  </a:cubicBezTo>
                  <a:cubicBezTo>
                    <a:pt x="588569" y="488157"/>
                    <a:pt x="332457" y="527387"/>
                    <a:pt x="63625" y="513896"/>
                  </a:cubicBezTo>
                  <a:cubicBezTo>
                    <a:pt x="21838" y="514170"/>
                    <a:pt x="3965" y="478263"/>
                    <a:pt x="0" y="450271"/>
                  </a:cubicBezTo>
                  <a:cubicBezTo>
                    <a:pt x="-14808" y="364235"/>
                    <a:pt x="-2906" y="147520"/>
                    <a:pt x="0" y="636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9DD3F7"/>
              </a:solidFill>
              <a:extLst>
                <a:ext uri="{C807C97D-BFC1-408E-A445-0C87EB9F89A2}">
                  <ask:lineSketchStyleProps xmlns="" xmlns:ask="http://schemas.microsoft.com/office/drawing/2018/sketchyshapes" sd="1219033472">
                    <a:prstGeom prst="roundRect">
                      <a:avLst>
                        <a:gd name="adj" fmla="val 12381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ln w="22225">
                    <a:noFill/>
                  </a:ln>
                  <a:solidFill>
                    <a:srgbClr val="7F5EA3"/>
                  </a:solidFill>
                  <a:latin typeface="Berlin Sans FB" panose="020E0602020502020306" pitchFamily="34" charset="0"/>
                  <a:ea typeface="경기천년제목 Bold" panose="02020803020101020101" pitchFamily="18" charset="-127"/>
                </a:rPr>
                <a:t>Who Wrote the Book?</a:t>
              </a:r>
            </a:p>
          </p:txBody>
        </p:sp>
      </p:grpSp>
      <p:pic>
        <p:nvPicPr>
          <p:cNvPr id="12" name="L10_song_mr">
            <a:hlinkClick r:id="" action="ppaction://media"/>
            <a:extLst>
              <a:ext uri="{FF2B5EF4-FFF2-40B4-BE49-F238E27FC236}">
                <a16:creationId xmlns:a16="http://schemas.microsoft.com/office/drawing/2014/main" id="{28E9FFB6-75DC-42AE-B5FF-7996C9FAF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1426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0813" y="-1598613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59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DE51DF3-9731-40A4-8D14-F8A80C96CF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5000" r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3E02B8E-C702-473B-B034-A4B52D5733F3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66DC411F-8C5F-41C4-B93D-86C256F26B5E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7BEF9BB3-19F1-4CB9-B6B5-3FD7AC1B24B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484DB3CC-B80F-4C3E-A182-DF3236F33D9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39" t="23562" r="75642" b="52894"/>
          <a:stretch/>
        </p:blipFill>
        <p:spPr>
          <a:xfrm>
            <a:off x="2824222" y="-164670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9A6BF68-DD95-4798-9B7A-4786D4EB16D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190" t="22945" r="34623" b="55669"/>
          <a:stretch/>
        </p:blipFill>
        <p:spPr>
          <a:xfrm>
            <a:off x="4537112" y="-164670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0AAF5FD-937A-4C29-8239-4FD303EED1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8166" t="25136" r="5339" b="50000"/>
          <a:stretch/>
        </p:blipFill>
        <p:spPr>
          <a:xfrm>
            <a:off x="6267689" y="-164670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829A59C-7EF8-4E1A-A5AC-9194A3D8FA7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39" t="23562" r="75642" b="52894"/>
          <a:stretch/>
        </p:blipFill>
        <p:spPr>
          <a:xfrm>
            <a:off x="555504" y="1380301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모서리가 둥근 직사각형 6">
            <a:extLst>
              <a:ext uri="{FF2B5EF4-FFF2-40B4-BE49-F238E27FC236}">
                <a16:creationId xmlns:a16="http://schemas.microsoft.com/office/drawing/2014/main" id="{C25C3F1E-37CC-486E-9DD5-E323E1FF6FF3}"/>
              </a:ext>
            </a:extLst>
          </p:cNvPr>
          <p:cNvSpPr/>
          <p:nvPr/>
        </p:nvSpPr>
        <p:spPr>
          <a:xfrm>
            <a:off x="2005776" y="1653934"/>
            <a:ext cx="3609414" cy="760671"/>
          </a:xfrm>
          <a:prstGeom prst="roundRect">
            <a:avLst/>
          </a:prstGeom>
          <a:solidFill>
            <a:srgbClr val="C7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Look at this robot!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C299FF1-558E-4A1A-83DF-AC19491042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8166" t="25136" r="5339" b="50000"/>
          <a:stretch/>
        </p:blipFill>
        <p:spPr>
          <a:xfrm>
            <a:off x="10398005" y="252081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모서리가 둥근 직사각형 6">
            <a:extLst>
              <a:ext uri="{FF2B5EF4-FFF2-40B4-BE49-F238E27FC236}">
                <a16:creationId xmlns:a16="http://schemas.microsoft.com/office/drawing/2014/main" id="{1270D2A9-19F0-4AF6-9F59-307CD91BBF5E}"/>
              </a:ext>
            </a:extLst>
          </p:cNvPr>
          <p:cNvSpPr/>
          <p:nvPr/>
        </p:nvSpPr>
        <p:spPr>
          <a:xfrm>
            <a:off x="7225048" y="2790939"/>
            <a:ext cx="2952134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Wow, it’s cool.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47A58BBC-02F8-4004-843E-172AFB39C68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190" t="22945" r="34623" b="55669"/>
          <a:stretch/>
        </p:blipFill>
        <p:spPr>
          <a:xfrm>
            <a:off x="10398005" y="4035436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7" name="모서리가 둥근 직사각형 6">
            <a:extLst>
              <a:ext uri="{FF2B5EF4-FFF2-40B4-BE49-F238E27FC236}">
                <a16:creationId xmlns:a16="http://schemas.microsoft.com/office/drawing/2014/main" id="{6C4D420A-9319-49FD-B43C-004A476EBDFA}"/>
              </a:ext>
            </a:extLst>
          </p:cNvPr>
          <p:cNvSpPr/>
          <p:nvPr/>
        </p:nvSpPr>
        <p:spPr>
          <a:xfrm>
            <a:off x="5898524" y="4305562"/>
            <a:ext cx="4278658" cy="767685"/>
          </a:xfrm>
          <a:prstGeom prst="roundRect">
            <a:avLst/>
          </a:prstGeom>
          <a:solidFill>
            <a:srgbClr val="E6E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Who made the robot?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E257409-E7E2-4B5E-AA2D-F402C2CD3C7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39" t="23562" r="75642" b="52894"/>
          <a:stretch/>
        </p:blipFill>
        <p:spPr>
          <a:xfrm>
            <a:off x="555504" y="5156321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9" name="모서리가 둥근 직사각형 6">
            <a:extLst>
              <a:ext uri="{FF2B5EF4-FFF2-40B4-BE49-F238E27FC236}">
                <a16:creationId xmlns:a16="http://schemas.microsoft.com/office/drawing/2014/main" id="{639FBEAB-425E-4E06-9D6D-1B7791FAC5B2}"/>
              </a:ext>
            </a:extLst>
          </p:cNvPr>
          <p:cNvSpPr/>
          <p:nvPr/>
        </p:nvSpPr>
        <p:spPr>
          <a:xfrm>
            <a:off x="2005775" y="5429954"/>
            <a:ext cx="4261913" cy="760671"/>
          </a:xfrm>
          <a:prstGeom prst="roundRect">
            <a:avLst/>
          </a:prstGeom>
          <a:solidFill>
            <a:srgbClr val="C7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My younger sister did.</a:t>
            </a:r>
          </a:p>
        </p:txBody>
      </p:sp>
      <p:pic>
        <p:nvPicPr>
          <p:cNvPr id="20" name="6-10-2_real talk_01_01">
            <a:hlinkClick r:id="" action="ppaction://media"/>
            <a:extLst>
              <a:ext uri="{FF2B5EF4-FFF2-40B4-BE49-F238E27FC236}">
                <a16:creationId xmlns:a16="http://schemas.microsoft.com/office/drawing/2014/main" id="{79597129-EC58-489C-8E4C-17C1637AC4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96738" y="-2444750"/>
            <a:ext cx="552450" cy="552450"/>
          </a:xfrm>
          <a:prstGeom prst="rect">
            <a:avLst/>
          </a:prstGeom>
        </p:spPr>
      </p:pic>
      <p:pic>
        <p:nvPicPr>
          <p:cNvPr id="21" name="6-10-2_real talk_01_02">
            <a:hlinkClick r:id="" action="ppaction://media"/>
            <a:extLst>
              <a:ext uri="{FF2B5EF4-FFF2-40B4-BE49-F238E27FC236}">
                <a16:creationId xmlns:a16="http://schemas.microsoft.com/office/drawing/2014/main" id="{46457E52-E5CA-49D5-9985-5E150190832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88813" y="-2352675"/>
            <a:ext cx="552450" cy="552450"/>
          </a:xfrm>
          <a:prstGeom prst="rect">
            <a:avLst/>
          </a:prstGeom>
        </p:spPr>
      </p:pic>
      <p:pic>
        <p:nvPicPr>
          <p:cNvPr id="22" name="6-10-2_real talk_01_03">
            <a:hlinkClick r:id="" action="ppaction://media"/>
            <a:extLst>
              <a:ext uri="{FF2B5EF4-FFF2-40B4-BE49-F238E27FC236}">
                <a16:creationId xmlns:a16="http://schemas.microsoft.com/office/drawing/2014/main" id="{B45F12CA-46C7-4A09-AFCB-1BE1C96D364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80888" y="-2260600"/>
            <a:ext cx="552450" cy="552450"/>
          </a:xfrm>
          <a:prstGeom prst="rect">
            <a:avLst/>
          </a:prstGeom>
        </p:spPr>
      </p:pic>
      <p:pic>
        <p:nvPicPr>
          <p:cNvPr id="23" name="6-10-2_real talk_01_04">
            <a:hlinkClick r:id="" action="ppaction://media"/>
            <a:extLst>
              <a:ext uri="{FF2B5EF4-FFF2-40B4-BE49-F238E27FC236}">
                <a16:creationId xmlns:a16="http://schemas.microsoft.com/office/drawing/2014/main" id="{6618B3C4-BA1A-40CC-A6DC-97BE9EE4738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72963" y="-2168525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324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556659D-ED70-42A0-BB28-FF1069F7BD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5000" r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E18D762-2F20-4DF8-B1AB-1E32B4CD93AC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7AD56092-7B6A-4497-BA2B-4039B49AF2FD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F0B4AE3B-60E3-4A0C-A1E8-17A3C756C84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BC391EDE-54C5-478E-A443-9566401C043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8166" t="25136" r="5339" b="50000"/>
          <a:stretch/>
        </p:blipFill>
        <p:spPr>
          <a:xfrm>
            <a:off x="10398005" y="1391056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93A8FE64-3BF7-4830-B796-F9D8176BFE96}"/>
              </a:ext>
            </a:extLst>
          </p:cNvPr>
          <p:cNvSpPr/>
          <p:nvPr/>
        </p:nvSpPr>
        <p:spPr>
          <a:xfrm>
            <a:off x="6349285" y="1661182"/>
            <a:ext cx="3827897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Your younger sister?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FEBEC5B-2963-45C4-9D19-D650871A0AD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739" t="23562" r="75642" b="52894"/>
          <a:stretch/>
        </p:blipFill>
        <p:spPr>
          <a:xfrm>
            <a:off x="555504" y="243650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98FEFDEB-D4A7-4293-A448-8E6A71445422}"/>
              </a:ext>
            </a:extLst>
          </p:cNvPr>
          <p:cNvSpPr/>
          <p:nvPr/>
        </p:nvSpPr>
        <p:spPr>
          <a:xfrm>
            <a:off x="2005776" y="2710136"/>
            <a:ext cx="5373818" cy="760671"/>
          </a:xfrm>
          <a:prstGeom prst="roundRect">
            <a:avLst/>
          </a:prstGeom>
          <a:solidFill>
            <a:srgbClr val="C7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Yes. She likes making things.</a:t>
            </a:r>
          </a:p>
        </p:txBody>
      </p:sp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3C388456-896B-423B-9294-085095A19A99}"/>
              </a:ext>
            </a:extLst>
          </p:cNvPr>
          <p:cNvSpPr/>
          <p:nvPr/>
        </p:nvSpPr>
        <p:spPr>
          <a:xfrm>
            <a:off x="2005776" y="3631217"/>
            <a:ext cx="4433661" cy="760671"/>
          </a:xfrm>
          <a:prstGeom prst="roundRect">
            <a:avLst/>
          </a:prstGeom>
          <a:solidFill>
            <a:srgbClr val="C7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 made that car, too.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4648822-54C2-49C2-B65C-8CC01F6DF71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190" t="22945" r="34623" b="55669"/>
          <a:stretch/>
        </p:blipFill>
        <p:spPr>
          <a:xfrm>
            <a:off x="8963644" y="4696611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0321140-5BDE-45F6-8B84-31FE39857D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8166" t="25136" r="5339" b="50000"/>
          <a:stretch/>
        </p:blipFill>
        <p:spPr>
          <a:xfrm>
            <a:off x="10398005" y="4696611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7" name="모서리가 둥근 직사각형 6">
            <a:extLst>
              <a:ext uri="{FF2B5EF4-FFF2-40B4-BE49-F238E27FC236}">
                <a16:creationId xmlns:a16="http://schemas.microsoft.com/office/drawing/2014/main" id="{2231981E-121B-4E88-BFD4-8CC8B44C5953}"/>
              </a:ext>
            </a:extLst>
          </p:cNvPr>
          <p:cNvSpPr/>
          <p:nvPr/>
        </p:nvSpPr>
        <p:spPr>
          <a:xfrm>
            <a:off x="5151548" y="4944294"/>
            <a:ext cx="3566053" cy="767685"/>
          </a:xfrm>
          <a:prstGeom prst="roundRect">
            <a:avLst/>
          </a:prstGeom>
          <a:gradFill flip="none" rotWithShape="1">
            <a:gsLst>
              <a:gs pos="0">
                <a:srgbClr val="E6E4E0"/>
              </a:gs>
              <a:gs pos="100000">
                <a:srgbClr val="B2E0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Wow, she’s great!</a:t>
            </a:r>
          </a:p>
        </p:txBody>
      </p:sp>
      <p:pic>
        <p:nvPicPr>
          <p:cNvPr id="18" name="6-10-2_real talk_01_05">
            <a:hlinkClick r:id="" action="ppaction://media"/>
            <a:extLst>
              <a:ext uri="{FF2B5EF4-FFF2-40B4-BE49-F238E27FC236}">
                <a16:creationId xmlns:a16="http://schemas.microsoft.com/office/drawing/2014/main" id="{B98F058E-2BA2-4434-BEDB-C6DB62CFF1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09300" y="-1943100"/>
            <a:ext cx="552450" cy="552450"/>
          </a:xfrm>
          <a:prstGeom prst="rect">
            <a:avLst/>
          </a:prstGeom>
        </p:spPr>
      </p:pic>
      <p:pic>
        <p:nvPicPr>
          <p:cNvPr id="19" name="6-10-2_real talk_01_06">
            <a:hlinkClick r:id="" action="ppaction://media"/>
            <a:extLst>
              <a:ext uri="{FF2B5EF4-FFF2-40B4-BE49-F238E27FC236}">
                <a16:creationId xmlns:a16="http://schemas.microsoft.com/office/drawing/2014/main" id="{230A4C34-F72A-4462-BE9A-DC3A6D3560C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02135" y="-1271096"/>
            <a:ext cx="552450" cy="552450"/>
          </a:xfrm>
          <a:prstGeom prst="rect">
            <a:avLst/>
          </a:prstGeom>
        </p:spPr>
      </p:pic>
      <p:pic>
        <p:nvPicPr>
          <p:cNvPr id="20" name="6-10-2_real talk_01_07">
            <a:hlinkClick r:id="" action="ppaction://media"/>
            <a:extLst>
              <a:ext uri="{FF2B5EF4-FFF2-40B4-BE49-F238E27FC236}">
                <a16:creationId xmlns:a16="http://schemas.microsoft.com/office/drawing/2014/main" id="{31CDDE8D-1B4B-4530-AFA4-DB1EA67E9A7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26326" y="-1159055"/>
            <a:ext cx="552450" cy="552450"/>
          </a:xfrm>
          <a:prstGeom prst="rect">
            <a:avLst/>
          </a:prstGeom>
        </p:spPr>
      </p:pic>
      <p:pic>
        <p:nvPicPr>
          <p:cNvPr id="21" name="6-10-2_real talk_01_08">
            <a:hlinkClick r:id="" action="ppaction://media"/>
            <a:extLst>
              <a:ext uri="{FF2B5EF4-FFF2-40B4-BE49-F238E27FC236}">
                <a16:creationId xmlns:a16="http://schemas.microsoft.com/office/drawing/2014/main" id="{C5D39022-EF2D-49CB-9AB0-38F64D97621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950101" y="-2534668"/>
            <a:ext cx="552450" cy="552450"/>
          </a:xfrm>
          <a:prstGeom prst="rect">
            <a:avLst/>
          </a:prstGeom>
        </p:spPr>
      </p:pic>
      <p:pic>
        <p:nvPicPr>
          <p:cNvPr id="22" name="6-10-2_real talk_01_09">
            <a:hlinkClick r:id="" action="ppaction://media"/>
            <a:extLst>
              <a:ext uri="{FF2B5EF4-FFF2-40B4-BE49-F238E27FC236}">
                <a16:creationId xmlns:a16="http://schemas.microsoft.com/office/drawing/2014/main" id="{B86A1F5B-88AE-4D9A-AC38-2B1BD6EBD86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2551" y="-1982218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210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42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2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2" grpId="0" animBg="1"/>
      <p:bldP spid="17" grpId="0" animBg="1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DE51DF3-9731-40A4-8D14-F8A80C96CF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5000" r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E3E02B8E-C702-473B-B034-A4B52D5733F3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66DC411F-8C5F-41C4-B93D-86C256F26B5E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7BEF9BB3-19F1-4CB9-B6B5-3FD7AC1B24B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484DB3CC-B80F-4C3E-A182-DF3236F33D9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39" t="23562" r="75642" b="52894"/>
          <a:stretch/>
        </p:blipFill>
        <p:spPr>
          <a:xfrm>
            <a:off x="2824222" y="-164670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69A6BF68-DD95-4798-9B7A-4786D4EB16D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190" t="22945" r="34623" b="55669"/>
          <a:stretch/>
        </p:blipFill>
        <p:spPr>
          <a:xfrm>
            <a:off x="4537112" y="-164670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0AAF5FD-937A-4C29-8239-4FD303EED1F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8166" t="25136" r="5339" b="50000"/>
          <a:stretch/>
        </p:blipFill>
        <p:spPr>
          <a:xfrm>
            <a:off x="6267689" y="-164670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829A59C-7EF8-4E1A-A5AC-9194A3D8FA7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39" t="23562" r="75642" b="52894"/>
          <a:stretch/>
        </p:blipFill>
        <p:spPr>
          <a:xfrm>
            <a:off x="555504" y="1380301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모서리가 둥근 직사각형 6">
            <a:extLst>
              <a:ext uri="{FF2B5EF4-FFF2-40B4-BE49-F238E27FC236}">
                <a16:creationId xmlns:a16="http://schemas.microsoft.com/office/drawing/2014/main" id="{C25C3F1E-37CC-486E-9DD5-E323E1FF6FF3}"/>
              </a:ext>
            </a:extLst>
          </p:cNvPr>
          <p:cNvSpPr/>
          <p:nvPr/>
        </p:nvSpPr>
        <p:spPr>
          <a:xfrm>
            <a:off x="2005776" y="1653934"/>
            <a:ext cx="3609414" cy="760671"/>
          </a:xfrm>
          <a:prstGeom prst="roundRect">
            <a:avLst/>
          </a:prstGeom>
          <a:solidFill>
            <a:srgbClr val="C7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Look at this robot!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C299FF1-558E-4A1A-83DF-AC194910420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8166" t="25136" r="5339" b="50000"/>
          <a:stretch/>
        </p:blipFill>
        <p:spPr>
          <a:xfrm>
            <a:off x="10398005" y="252081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5" name="모서리가 둥근 직사각형 6">
            <a:extLst>
              <a:ext uri="{FF2B5EF4-FFF2-40B4-BE49-F238E27FC236}">
                <a16:creationId xmlns:a16="http://schemas.microsoft.com/office/drawing/2014/main" id="{1270D2A9-19F0-4AF6-9F59-307CD91BBF5E}"/>
              </a:ext>
            </a:extLst>
          </p:cNvPr>
          <p:cNvSpPr/>
          <p:nvPr/>
        </p:nvSpPr>
        <p:spPr>
          <a:xfrm>
            <a:off x="7225048" y="2790939"/>
            <a:ext cx="2952134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Wow, it’s cool.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47A58BBC-02F8-4004-843E-172AFB39C68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190" t="22945" r="34623" b="55669"/>
          <a:stretch/>
        </p:blipFill>
        <p:spPr>
          <a:xfrm>
            <a:off x="10398005" y="4035436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7" name="모서리가 둥근 직사각형 6">
            <a:extLst>
              <a:ext uri="{FF2B5EF4-FFF2-40B4-BE49-F238E27FC236}">
                <a16:creationId xmlns:a16="http://schemas.microsoft.com/office/drawing/2014/main" id="{6C4D420A-9319-49FD-B43C-004A476EBDFA}"/>
              </a:ext>
            </a:extLst>
          </p:cNvPr>
          <p:cNvSpPr/>
          <p:nvPr/>
        </p:nvSpPr>
        <p:spPr>
          <a:xfrm>
            <a:off x="5898524" y="4305562"/>
            <a:ext cx="4278658" cy="767685"/>
          </a:xfrm>
          <a:prstGeom prst="roundRect">
            <a:avLst/>
          </a:prstGeom>
          <a:solidFill>
            <a:srgbClr val="E6E4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Who made the robot?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E257409-E7E2-4B5E-AA2D-F402C2CD3C7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739" t="23562" r="75642" b="52894"/>
          <a:stretch/>
        </p:blipFill>
        <p:spPr>
          <a:xfrm>
            <a:off x="555504" y="5156321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9" name="모서리가 둥근 직사각형 6">
            <a:extLst>
              <a:ext uri="{FF2B5EF4-FFF2-40B4-BE49-F238E27FC236}">
                <a16:creationId xmlns:a16="http://schemas.microsoft.com/office/drawing/2014/main" id="{639FBEAB-425E-4E06-9D6D-1B7791FAC5B2}"/>
              </a:ext>
            </a:extLst>
          </p:cNvPr>
          <p:cNvSpPr/>
          <p:nvPr/>
        </p:nvSpPr>
        <p:spPr>
          <a:xfrm>
            <a:off x="2005775" y="5429954"/>
            <a:ext cx="4261913" cy="760671"/>
          </a:xfrm>
          <a:prstGeom prst="roundRect">
            <a:avLst/>
          </a:prstGeom>
          <a:solidFill>
            <a:srgbClr val="C7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My younger sister did.</a:t>
            </a:r>
          </a:p>
        </p:txBody>
      </p:sp>
      <p:pic>
        <p:nvPicPr>
          <p:cNvPr id="20" name="6-10-2_real talk_01_01">
            <a:hlinkClick r:id="" action="ppaction://media"/>
            <a:extLst>
              <a:ext uri="{FF2B5EF4-FFF2-40B4-BE49-F238E27FC236}">
                <a16:creationId xmlns:a16="http://schemas.microsoft.com/office/drawing/2014/main" id="{79597129-EC58-489C-8E4C-17C1637AC4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96738" y="-2444750"/>
            <a:ext cx="552450" cy="552450"/>
          </a:xfrm>
          <a:prstGeom prst="rect">
            <a:avLst/>
          </a:prstGeom>
        </p:spPr>
      </p:pic>
      <p:pic>
        <p:nvPicPr>
          <p:cNvPr id="21" name="6-10-2_real talk_01_02">
            <a:hlinkClick r:id="" action="ppaction://media"/>
            <a:extLst>
              <a:ext uri="{FF2B5EF4-FFF2-40B4-BE49-F238E27FC236}">
                <a16:creationId xmlns:a16="http://schemas.microsoft.com/office/drawing/2014/main" id="{46457E52-E5CA-49D5-9985-5E150190832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88813" y="-2352675"/>
            <a:ext cx="552450" cy="552450"/>
          </a:xfrm>
          <a:prstGeom prst="rect">
            <a:avLst/>
          </a:prstGeom>
        </p:spPr>
      </p:pic>
      <p:pic>
        <p:nvPicPr>
          <p:cNvPr id="22" name="6-10-2_real talk_01_03">
            <a:hlinkClick r:id="" action="ppaction://media"/>
            <a:extLst>
              <a:ext uri="{FF2B5EF4-FFF2-40B4-BE49-F238E27FC236}">
                <a16:creationId xmlns:a16="http://schemas.microsoft.com/office/drawing/2014/main" id="{B45F12CA-46C7-4A09-AFCB-1BE1C96D364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80888" y="-2260600"/>
            <a:ext cx="552450" cy="552450"/>
          </a:xfrm>
          <a:prstGeom prst="rect">
            <a:avLst/>
          </a:prstGeom>
        </p:spPr>
      </p:pic>
      <p:pic>
        <p:nvPicPr>
          <p:cNvPr id="23" name="6-10-2_real talk_01_04">
            <a:hlinkClick r:id="" action="ppaction://media"/>
            <a:extLst>
              <a:ext uri="{FF2B5EF4-FFF2-40B4-BE49-F238E27FC236}">
                <a16:creationId xmlns:a16="http://schemas.microsoft.com/office/drawing/2014/main" id="{6618B3C4-BA1A-40CC-A6DC-97BE9EE4738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72963" y="-2168525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615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556659D-ED70-42A0-BB28-FF1069F7BD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5000" r="535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E18D762-2F20-4DF8-B1AB-1E32B4CD93AC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7AD56092-7B6A-4497-BA2B-4039B49AF2FD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F0B4AE3B-60E3-4A0C-A1E8-17A3C756C84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</a:t>
              </a:r>
            </a:p>
            <a:p>
              <a:pPr algn="ctr"/>
              <a:r>
                <a:rPr lang="en-US" altLang="ko-KR" sz="42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Repeat</a:t>
              </a:r>
              <a:endParaRPr lang="en-US" altLang="ko-KR" sz="21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BC391EDE-54C5-478E-A443-9566401C043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8166" t="25136" r="5339" b="50000"/>
          <a:stretch/>
        </p:blipFill>
        <p:spPr>
          <a:xfrm>
            <a:off x="10398005" y="1391056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93A8FE64-3BF7-4830-B796-F9D8176BFE96}"/>
              </a:ext>
            </a:extLst>
          </p:cNvPr>
          <p:cNvSpPr/>
          <p:nvPr/>
        </p:nvSpPr>
        <p:spPr>
          <a:xfrm>
            <a:off x="6349285" y="1661182"/>
            <a:ext cx="3827897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Your younger sister?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FEBEC5B-2963-45C4-9D19-D650871A0AD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8739" t="23562" r="75642" b="52894"/>
          <a:stretch/>
        </p:blipFill>
        <p:spPr>
          <a:xfrm>
            <a:off x="555504" y="2436503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98FEFDEB-D4A7-4293-A448-8E6A71445422}"/>
              </a:ext>
            </a:extLst>
          </p:cNvPr>
          <p:cNvSpPr/>
          <p:nvPr/>
        </p:nvSpPr>
        <p:spPr>
          <a:xfrm>
            <a:off x="2005776" y="2710136"/>
            <a:ext cx="5373818" cy="760671"/>
          </a:xfrm>
          <a:prstGeom prst="roundRect">
            <a:avLst/>
          </a:prstGeom>
          <a:solidFill>
            <a:srgbClr val="C7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Yes. She likes making things.</a:t>
            </a:r>
          </a:p>
        </p:txBody>
      </p:sp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3C388456-896B-423B-9294-085095A19A99}"/>
              </a:ext>
            </a:extLst>
          </p:cNvPr>
          <p:cNvSpPr/>
          <p:nvPr/>
        </p:nvSpPr>
        <p:spPr>
          <a:xfrm>
            <a:off x="2005776" y="3631217"/>
            <a:ext cx="4433661" cy="760671"/>
          </a:xfrm>
          <a:prstGeom prst="roundRect">
            <a:avLst/>
          </a:prstGeom>
          <a:solidFill>
            <a:srgbClr val="C75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She made that car, too.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34648822-54C2-49C2-B65C-8CC01F6DF71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1190" t="22945" r="34623" b="55669"/>
          <a:stretch/>
        </p:blipFill>
        <p:spPr>
          <a:xfrm>
            <a:off x="8963644" y="4696611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20321140-5BDE-45F6-8B84-31FE39857D2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8166" t="25136" r="5339" b="50000"/>
          <a:stretch/>
        </p:blipFill>
        <p:spPr>
          <a:xfrm>
            <a:off x="10398005" y="4696611"/>
            <a:ext cx="1238491" cy="130793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7" name="모서리가 둥근 직사각형 6">
            <a:extLst>
              <a:ext uri="{FF2B5EF4-FFF2-40B4-BE49-F238E27FC236}">
                <a16:creationId xmlns:a16="http://schemas.microsoft.com/office/drawing/2014/main" id="{2231981E-121B-4E88-BFD4-8CC8B44C5953}"/>
              </a:ext>
            </a:extLst>
          </p:cNvPr>
          <p:cNvSpPr/>
          <p:nvPr/>
        </p:nvSpPr>
        <p:spPr>
          <a:xfrm>
            <a:off x="5151548" y="4944294"/>
            <a:ext cx="3566053" cy="767685"/>
          </a:xfrm>
          <a:prstGeom prst="roundRect">
            <a:avLst/>
          </a:prstGeom>
          <a:gradFill flip="none" rotWithShape="1">
            <a:gsLst>
              <a:gs pos="0">
                <a:srgbClr val="E6E4E0"/>
              </a:gs>
              <a:gs pos="100000">
                <a:srgbClr val="B2E0D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Wow, she’s great!</a:t>
            </a:r>
          </a:p>
        </p:txBody>
      </p:sp>
      <p:pic>
        <p:nvPicPr>
          <p:cNvPr id="18" name="6-10-2_real talk_01_05">
            <a:hlinkClick r:id="" action="ppaction://media"/>
            <a:extLst>
              <a:ext uri="{FF2B5EF4-FFF2-40B4-BE49-F238E27FC236}">
                <a16:creationId xmlns:a16="http://schemas.microsoft.com/office/drawing/2014/main" id="{B98F058E-2BA2-4434-BEDB-C6DB62CFF1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09300" y="-1943100"/>
            <a:ext cx="552450" cy="552450"/>
          </a:xfrm>
          <a:prstGeom prst="rect">
            <a:avLst/>
          </a:prstGeom>
        </p:spPr>
      </p:pic>
      <p:pic>
        <p:nvPicPr>
          <p:cNvPr id="19" name="6-10-2_real talk_01_06">
            <a:hlinkClick r:id="" action="ppaction://media"/>
            <a:extLst>
              <a:ext uri="{FF2B5EF4-FFF2-40B4-BE49-F238E27FC236}">
                <a16:creationId xmlns:a16="http://schemas.microsoft.com/office/drawing/2014/main" id="{230A4C34-F72A-4462-BE9A-DC3A6D3560C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02135" y="-1271096"/>
            <a:ext cx="552450" cy="552450"/>
          </a:xfrm>
          <a:prstGeom prst="rect">
            <a:avLst/>
          </a:prstGeom>
        </p:spPr>
      </p:pic>
      <p:pic>
        <p:nvPicPr>
          <p:cNvPr id="20" name="6-10-2_real talk_01_07">
            <a:hlinkClick r:id="" action="ppaction://media"/>
            <a:extLst>
              <a:ext uri="{FF2B5EF4-FFF2-40B4-BE49-F238E27FC236}">
                <a16:creationId xmlns:a16="http://schemas.microsoft.com/office/drawing/2014/main" id="{31CDDE8D-1B4B-4530-AFA4-DB1EA67E9A7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26326" y="-1159055"/>
            <a:ext cx="552450" cy="552450"/>
          </a:xfrm>
          <a:prstGeom prst="rect">
            <a:avLst/>
          </a:prstGeom>
        </p:spPr>
      </p:pic>
      <p:pic>
        <p:nvPicPr>
          <p:cNvPr id="21" name="6-10-2_real talk_01_08">
            <a:hlinkClick r:id="" action="ppaction://media"/>
            <a:extLst>
              <a:ext uri="{FF2B5EF4-FFF2-40B4-BE49-F238E27FC236}">
                <a16:creationId xmlns:a16="http://schemas.microsoft.com/office/drawing/2014/main" id="{C5D39022-EF2D-49CB-9AB0-38F64D97621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950101" y="-2534668"/>
            <a:ext cx="552450" cy="552450"/>
          </a:xfrm>
          <a:prstGeom prst="rect">
            <a:avLst/>
          </a:prstGeom>
        </p:spPr>
      </p:pic>
      <p:pic>
        <p:nvPicPr>
          <p:cNvPr id="22" name="6-10-2_real talk_01_09">
            <a:hlinkClick r:id="" action="ppaction://media"/>
            <a:extLst>
              <a:ext uri="{FF2B5EF4-FFF2-40B4-BE49-F238E27FC236}">
                <a16:creationId xmlns:a16="http://schemas.microsoft.com/office/drawing/2014/main" id="{B86A1F5B-88AE-4D9A-AC38-2B1BD6EBD86D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02551" y="-1982218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48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42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2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2" grpId="0" animBg="1"/>
      <p:bldP spid="17" grpId="0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BAB52281-921F-49E5-AF5E-BE22BC0CCB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E43EE2E-47E4-4C74-874B-46B262F6F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789" y="1156746"/>
            <a:ext cx="7952423" cy="5497545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9120E1D7-1B5C-4A2D-BB10-173AEC93CC5E}"/>
              </a:ext>
            </a:extLst>
          </p:cNvPr>
          <p:cNvSpPr/>
          <p:nvPr/>
        </p:nvSpPr>
        <p:spPr>
          <a:xfrm>
            <a:off x="4470281" y="4653780"/>
            <a:ext cx="996832" cy="97554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0ACC6209-99CC-4300-A25D-3FE95795A9F6}"/>
              </a:ext>
            </a:extLst>
          </p:cNvPr>
          <p:cNvSpPr/>
          <p:nvPr/>
        </p:nvSpPr>
        <p:spPr>
          <a:xfrm>
            <a:off x="5190225" y="2058797"/>
            <a:ext cx="1969699" cy="127675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11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6913F891-E1E6-4E5D-80B1-D7D90C3CEA52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L10_real2_자막없음">
            <a:hlinkClick r:id="" action="ppaction://media"/>
            <a:extLst>
              <a:ext uri="{FF2B5EF4-FFF2-40B4-BE49-F238E27FC236}">
                <a16:creationId xmlns:a16="http://schemas.microsoft.com/office/drawing/2014/main" id="{26011BE1-AEBB-4763-8893-AE543D99ED9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1" y="932873"/>
            <a:ext cx="10522857" cy="5918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950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BC9B181C-AEA9-4F6C-AAD9-FC07A4256AAA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2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 Again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L10_real2_자막있음">
            <a:hlinkClick r:id="" action="ppaction://media"/>
            <a:extLst>
              <a:ext uri="{FF2B5EF4-FFF2-40B4-BE49-F238E27FC236}">
                <a16:creationId xmlns:a16="http://schemas.microsoft.com/office/drawing/2014/main" id="{1FFCCF14-EEAA-4834-832B-F193E163BD3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2" y="932873"/>
            <a:ext cx="10522856" cy="591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35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76FB6F-E21B-4739-B32F-769284652A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8240" t="3953" r="151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54D12E2-49E6-4DDB-AF3F-FDA7118F7824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91836481-3A47-495B-8F86-2787E0CEFCF4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CFA781A0-875D-41B2-8064-4BACC220A10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DEE0B71C-2E0F-435C-A011-294E81C88FD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738" t="22298" r="60095" b="50996"/>
          <a:stretch/>
        </p:blipFill>
        <p:spPr>
          <a:xfrm>
            <a:off x="3990109" y="-1671912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EAC9D52-783F-4C79-B7B6-8557C3B2B6A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817" t="22096" r="15388" b="44000"/>
          <a:stretch/>
        </p:blipFill>
        <p:spPr>
          <a:xfrm>
            <a:off x="6158053" y="-1671912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433568B-0067-4202-83CA-3DF6180A6D4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817" t="22096" r="15388" b="44000"/>
          <a:stretch/>
        </p:blipFill>
        <p:spPr>
          <a:xfrm>
            <a:off x="554222" y="1674948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84C2C665-F378-4A29-85B8-FCC497145118}"/>
              </a:ext>
            </a:extLst>
          </p:cNvPr>
          <p:cNvSpPr/>
          <p:nvPr/>
        </p:nvSpPr>
        <p:spPr>
          <a:xfrm>
            <a:off x="2005776" y="1961971"/>
            <a:ext cx="5373818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are you reading, Kelly?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2ECF660-5AC7-48C0-9DA7-A77D820F7A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738" t="22298" r="60095" b="50996"/>
          <a:stretch/>
        </p:blipFill>
        <p:spPr>
          <a:xfrm>
            <a:off x="10440442" y="2722642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모서리가 둥근 직사각형 6">
            <a:extLst>
              <a:ext uri="{FF2B5EF4-FFF2-40B4-BE49-F238E27FC236}">
                <a16:creationId xmlns:a16="http://schemas.microsoft.com/office/drawing/2014/main" id="{10BC60EF-FB46-46C7-A161-7B354DE6B2ED}"/>
              </a:ext>
            </a:extLst>
          </p:cNvPr>
          <p:cNvSpPr/>
          <p:nvPr/>
        </p:nvSpPr>
        <p:spPr>
          <a:xfrm>
            <a:off x="3876541" y="3006159"/>
            <a:ext cx="6300641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i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Twelfth Night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It’s very interesting.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933FB81-B76E-474F-8CE0-7E94FEA37BF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817" t="22096" r="15388" b="44000"/>
          <a:stretch/>
        </p:blipFill>
        <p:spPr>
          <a:xfrm>
            <a:off x="554222" y="3824014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6" name="모서리가 둥근 직사각형 6">
            <a:extLst>
              <a:ext uri="{FF2B5EF4-FFF2-40B4-BE49-F238E27FC236}">
                <a16:creationId xmlns:a16="http://schemas.microsoft.com/office/drawing/2014/main" id="{8A5F0CB1-BA59-443E-800B-E6F4D4181D0C}"/>
              </a:ext>
            </a:extLst>
          </p:cNvPr>
          <p:cNvSpPr/>
          <p:nvPr/>
        </p:nvSpPr>
        <p:spPr>
          <a:xfrm>
            <a:off x="2005776" y="4111037"/>
            <a:ext cx="4152277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Who wrote the story?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1FAC7AE-5900-47CE-BCC8-F51B9175FE1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738" t="22298" r="60095" b="50996"/>
          <a:stretch/>
        </p:blipFill>
        <p:spPr>
          <a:xfrm>
            <a:off x="10440442" y="4871708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0" name="모서리가 둥근 직사각형 6">
            <a:extLst>
              <a:ext uri="{FF2B5EF4-FFF2-40B4-BE49-F238E27FC236}">
                <a16:creationId xmlns:a16="http://schemas.microsoft.com/office/drawing/2014/main" id="{DBDDCF1B-BA89-4F3F-967A-9FB25FF5CD39}"/>
              </a:ext>
            </a:extLst>
          </p:cNvPr>
          <p:cNvSpPr/>
          <p:nvPr/>
        </p:nvSpPr>
        <p:spPr>
          <a:xfrm>
            <a:off x="6928834" y="5155225"/>
            <a:ext cx="3248348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Shakespeare did.</a:t>
            </a:r>
          </a:p>
        </p:txBody>
      </p:sp>
      <p:pic>
        <p:nvPicPr>
          <p:cNvPr id="21" name="6-10-2_real talk_02_01">
            <a:hlinkClick r:id="" action="ppaction://media"/>
            <a:extLst>
              <a:ext uri="{FF2B5EF4-FFF2-40B4-BE49-F238E27FC236}">
                <a16:creationId xmlns:a16="http://schemas.microsoft.com/office/drawing/2014/main" id="{A836001D-2F1B-49C0-97E2-F93ADCAA63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26763" y="-1563688"/>
            <a:ext cx="552450" cy="552450"/>
          </a:xfrm>
          <a:prstGeom prst="rect">
            <a:avLst/>
          </a:prstGeom>
        </p:spPr>
      </p:pic>
      <p:pic>
        <p:nvPicPr>
          <p:cNvPr id="22" name="6-10-2_real talk_02_02">
            <a:hlinkClick r:id="" action="ppaction://media"/>
            <a:extLst>
              <a:ext uri="{FF2B5EF4-FFF2-40B4-BE49-F238E27FC236}">
                <a16:creationId xmlns:a16="http://schemas.microsoft.com/office/drawing/2014/main" id="{D4C68269-6547-4680-84BF-49793EEF0DF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18838" y="-1471613"/>
            <a:ext cx="552450" cy="552450"/>
          </a:xfrm>
          <a:prstGeom prst="rect">
            <a:avLst/>
          </a:prstGeom>
        </p:spPr>
      </p:pic>
      <p:pic>
        <p:nvPicPr>
          <p:cNvPr id="23" name="6-10-2_real talk_02_03">
            <a:hlinkClick r:id="" action="ppaction://media"/>
            <a:extLst>
              <a:ext uri="{FF2B5EF4-FFF2-40B4-BE49-F238E27FC236}">
                <a16:creationId xmlns:a16="http://schemas.microsoft.com/office/drawing/2014/main" id="{8210BCDB-48FC-47A7-9E80-725BA191EC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10913" y="-1379538"/>
            <a:ext cx="552450" cy="552450"/>
          </a:xfrm>
          <a:prstGeom prst="rect">
            <a:avLst/>
          </a:prstGeom>
        </p:spPr>
      </p:pic>
      <p:pic>
        <p:nvPicPr>
          <p:cNvPr id="24" name="6-10-2_real talk_02_04">
            <a:hlinkClick r:id="" action="ppaction://media"/>
            <a:extLst>
              <a:ext uri="{FF2B5EF4-FFF2-40B4-BE49-F238E27FC236}">
                <a16:creationId xmlns:a16="http://schemas.microsoft.com/office/drawing/2014/main" id="{DB688D5F-3873-4EEA-B4E8-AAD4819EC2A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02988" y="-1287463"/>
            <a:ext cx="552450" cy="552450"/>
          </a:xfrm>
          <a:prstGeom prst="rect">
            <a:avLst/>
          </a:prstGeom>
        </p:spPr>
      </p:pic>
      <p:pic>
        <p:nvPicPr>
          <p:cNvPr id="25" name="6-10-2_real talk_02_05">
            <a:hlinkClick r:id="" action="ppaction://media"/>
            <a:extLst>
              <a:ext uri="{FF2B5EF4-FFF2-40B4-BE49-F238E27FC236}">
                <a16:creationId xmlns:a16="http://schemas.microsoft.com/office/drawing/2014/main" id="{CAE72079-934B-43CD-BA72-DB2B6A1D1D5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95063" y="-1195388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8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6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6" grpId="0" animBg="1"/>
      <p:bldP spid="20" grpId="0" animBg="1"/>
    </p:bld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08724BE-CF16-42CD-BFAB-B13122DB0D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8240" t="3953" r="151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50023D5-AA2F-4613-8C8C-00E0988182B8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03716A9E-81B0-4BDA-9A9D-01BA6B787E2D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1E199FF6-63D7-41F2-8171-03DB37FB07F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70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and Comprehend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855B05F1-51B1-456F-979E-3E48C3566A9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2817" t="22096" r="15388" b="44000"/>
          <a:stretch/>
        </p:blipFill>
        <p:spPr>
          <a:xfrm>
            <a:off x="554222" y="1674948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419C695B-ADD9-495A-8E9F-67E6FDB1E011}"/>
              </a:ext>
            </a:extLst>
          </p:cNvPr>
          <p:cNvSpPr/>
          <p:nvPr/>
        </p:nvSpPr>
        <p:spPr>
          <a:xfrm>
            <a:off x="2005776" y="1961971"/>
            <a:ext cx="4910179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Did you say Shakespeare?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3776198-ADAC-4A55-B15B-290EDF2E68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738" t="22298" r="60095" b="50996"/>
          <a:stretch/>
        </p:blipFill>
        <p:spPr>
          <a:xfrm>
            <a:off x="10440442" y="2722642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CB32CB52-5868-495E-94FC-6A01F6AD890B}"/>
              </a:ext>
            </a:extLst>
          </p:cNvPr>
          <p:cNvSpPr/>
          <p:nvPr/>
        </p:nvSpPr>
        <p:spPr>
          <a:xfrm>
            <a:off x="8203842" y="3006159"/>
            <a:ext cx="1973340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Yes, I did.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88CA63D-913D-4D29-9BF5-C950F0D69E5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2817" t="22096" r="15388" b="44000"/>
          <a:stretch/>
        </p:blipFill>
        <p:spPr>
          <a:xfrm>
            <a:off x="554222" y="3848336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72F15606-6674-4E5D-91B6-0C13EE11080B}"/>
              </a:ext>
            </a:extLst>
          </p:cNvPr>
          <p:cNvSpPr/>
          <p:nvPr/>
        </p:nvSpPr>
        <p:spPr>
          <a:xfrm>
            <a:off x="2005776" y="4135359"/>
            <a:ext cx="2963039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like his books.</a:t>
            </a:r>
          </a:p>
        </p:txBody>
      </p:sp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72112C82-D444-4812-9340-20AA0D0E96C0}"/>
              </a:ext>
            </a:extLst>
          </p:cNvPr>
          <p:cNvSpPr/>
          <p:nvPr/>
        </p:nvSpPr>
        <p:spPr>
          <a:xfrm>
            <a:off x="2005776" y="5080023"/>
            <a:ext cx="7035193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i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Romeo and Juliet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is my favorite story.</a:t>
            </a:r>
          </a:p>
        </p:txBody>
      </p:sp>
      <p:pic>
        <p:nvPicPr>
          <p:cNvPr id="13" name="6-10-2_real talk_02_06">
            <a:hlinkClick r:id="" action="ppaction://media"/>
            <a:extLst>
              <a:ext uri="{FF2B5EF4-FFF2-40B4-BE49-F238E27FC236}">
                <a16:creationId xmlns:a16="http://schemas.microsoft.com/office/drawing/2014/main" id="{8CB2AEB2-F72D-4194-977C-A723108839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50538" y="-2098675"/>
            <a:ext cx="552450" cy="552450"/>
          </a:xfrm>
          <a:prstGeom prst="rect">
            <a:avLst/>
          </a:prstGeom>
        </p:spPr>
      </p:pic>
      <p:pic>
        <p:nvPicPr>
          <p:cNvPr id="14" name="6-10-2_real talk_02_07">
            <a:hlinkClick r:id="" action="ppaction://media"/>
            <a:extLst>
              <a:ext uri="{FF2B5EF4-FFF2-40B4-BE49-F238E27FC236}">
                <a16:creationId xmlns:a16="http://schemas.microsoft.com/office/drawing/2014/main" id="{3D27D165-223C-451C-80A2-2BDB9E52ABC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2613" y="-2006600"/>
            <a:ext cx="552450" cy="552450"/>
          </a:xfrm>
          <a:prstGeom prst="rect">
            <a:avLst/>
          </a:prstGeom>
        </p:spPr>
      </p:pic>
      <p:pic>
        <p:nvPicPr>
          <p:cNvPr id="15" name="6-10-2_real talk_02_08">
            <a:hlinkClick r:id="" action="ppaction://media"/>
            <a:extLst>
              <a:ext uri="{FF2B5EF4-FFF2-40B4-BE49-F238E27FC236}">
                <a16:creationId xmlns:a16="http://schemas.microsoft.com/office/drawing/2014/main" id="{611DFC3F-B882-44E7-B3BE-94DD7E2D87A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34688" y="-1914525"/>
            <a:ext cx="552450" cy="552450"/>
          </a:xfrm>
          <a:prstGeom prst="rect">
            <a:avLst/>
          </a:prstGeom>
        </p:spPr>
      </p:pic>
      <p:pic>
        <p:nvPicPr>
          <p:cNvPr id="16" name="6-10-2_real talk_02_09">
            <a:hlinkClick r:id="" action="ppaction://media"/>
            <a:extLst>
              <a:ext uri="{FF2B5EF4-FFF2-40B4-BE49-F238E27FC236}">
                <a16:creationId xmlns:a16="http://schemas.microsoft.com/office/drawing/2014/main" id="{9806CE2C-C03D-4CD1-80C3-3B2F7B32407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26763" y="-1822450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00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676FB6F-E21B-4739-B32F-769284652A3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8240" t="3953" r="151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54D12E2-49E6-4DDB-AF3F-FDA7118F7824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91836481-3A47-495B-8F86-2787E0CEFCF4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6" name="제목 1">
              <a:extLst>
                <a:ext uri="{FF2B5EF4-FFF2-40B4-BE49-F238E27FC236}">
                  <a16:creationId xmlns:a16="http://schemas.microsoft.com/office/drawing/2014/main" id="{CFA781A0-875D-41B2-8064-4BACC220A10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and</a:t>
              </a:r>
            </a:p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DEE0B71C-2E0F-435C-A011-294E81C88FD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738" t="22298" r="60095" b="50996"/>
          <a:stretch/>
        </p:blipFill>
        <p:spPr>
          <a:xfrm>
            <a:off x="3990109" y="-1671912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EAC9D52-783F-4C79-B7B6-8557C3B2B6A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817" t="22096" r="15388" b="44000"/>
          <a:stretch/>
        </p:blipFill>
        <p:spPr>
          <a:xfrm>
            <a:off x="6158053" y="-1671912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433568B-0067-4202-83CA-3DF6180A6D4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817" t="22096" r="15388" b="44000"/>
          <a:stretch/>
        </p:blipFill>
        <p:spPr>
          <a:xfrm>
            <a:off x="554222" y="1674948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84C2C665-F378-4A29-85B8-FCC497145118}"/>
              </a:ext>
            </a:extLst>
          </p:cNvPr>
          <p:cNvSpPr/>
          <p:nvPr/>
        </p:nvSpPr>
        <p:spPr>
          <a:xfrm>
            <a:off x="2005776" y="1961971"/>
            <a:ext cx="5373818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What are you reading, Kelly?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2ECF660-5AC7-48C0-9DA7-A77D820F7A1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738" t="22298" r="60095" b="50996"/>
          <a:stretch/>
        </p:blipFill>
        <p:spPr>
          <a:xfrm>
            <a:off x="10440442" y="2722642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4" name="모서리가 둥근 직사각형 6">
            <a:extLst>
              <a:ext uri="{FF2B5EF4-FFF2-40B4-BE49-F238E27FC236}">
                <a16:creationId xmlns:a16="http://schemas.microsoft.com/office/drawing/2014/main" id="{10BC60EF-FB46-46C7-A161-7B354DE6B2ED}"/>
              </a:ext>
            </a:extLst>
          </p:cNvPr>
          <p:cNvSpPr/>
          <p:nvPr/>
        </p:nvSpPr>
        <p:spPr>
          <a:xfrm>
            <a:off x="3876541" y="3006159"/>
            <a:ext cx="6300641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i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Twelfth Night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It’s very interesting.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933FB81-B76E-474F-8CE0-7E94FEA37BF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2817" t="22096" r="15388" b="44000"/>
          <a:stretch/>
        </p:blipFill>
        <p:spPr>
          <a:xfrm>
            <a:off x="554222" y="3824014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6" name="모서리가 둥근 직사각형 6">
            <a:extLst>
              <a:ext uri="{FF2B5EF4-FFF2-40B4-BE49-F238E27FC236}">
                <a16:creationId xmlns:a16="http://schemas.microsoft.com/office/drawing/2014/main" id="{8A5F0CB1-BA59-443E-800B-E6F4D4181D0C}"/>
              </a:ext>
            </a:extLst>
          </p:cNvPr>
          <p:cNvSpPr/>
          <p:nvPr/>
        </p:nvSpPr>
        <p:spPr>
          <a:xfrm>
            <a:off x="2005776" y="4111037"/>
            <a:ext cx="4152277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Who wrote the story?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31FAC7AE-5900-47CE-BCC8-F51B9175FE1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2738" t="22298" r="60095" b="50996"/>
          <a:stretch/>
        </p:blipFill>
        <p:spPr>
          <a:xfrm>
            <a:off x="10440442" y="4871708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0" name="모서리가 둥근 직사각형 6">
            <a:extLst>
              <a:ext uri="{FF2B5EF4-FFF2-40B4-BE49-F238E27FC236}">
                <a16:creationId xmlns:a16="http://schemas.microsoft.com/office/drawing/2014/main" id="{DBDDCF1B-BA89-4F3F-967A-9FB25FF5CD39}"/>
              </a:ext>
            </a:extLst>
          </p:cNvPr>
          <p:cNvSpPr/>
          <p:nvPr/>
        </p:nvSpPr>
        <p:spPr>
          <a:xfrm>
            <a:off x="6928834" y="5155225"/>
            <a:ext cx="3248348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Shakespeare did.</a:t>
            </a:r>
          </a:p>
        </p:txBody>
      </p:sp>
      <p:pic>
        <p:nvPicPr>
          <p:cNvPr id="21" name="6-10-2_real talk_02_01">
            <a:hlinkClick r:id="" action="ppaction://media"/>
            <a:extLst>
              <a:ext uri="{FF2B5EF4-FFF2-40B4-BE49-F238E27FC236}">
                <a16:creationId xmlns:a16="http://schemas.microsoft.com/office/drawing/2014/main" id="{A836001D-2F1B-49C0-97E2-F93ADCAA63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26763" y="-1563688"/>
            <a:ext cx="552450" cy="552450"/>
          </a:xfrm>
          <a:prstGeom prst="rect">
            <a:avLst/>
          </a:prstGeom>
        </p:spPr>
      </p:pic>
      <p:pic>
        <p:nvPicPr>
          <p:cNvPr id="22" name="6-10-2_real talk_02_02">
            <a:hlinkClick r:id="" action="ppaction://media"/>
            <a:extLst>
              <a:ext uri="{FF2B5EF4-FFF2-40B4-BE49-F238E27FC236}">
                <a16:creationId xmlns:a16="http://schemas.microsoft.com/office/drawing/2014/main" id="{D4C68269-6547-4680-84BF-49793EEF0DF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18838" y="-1471613"/>
            <a:ext cx="552450" cy="552450"/>
          </a:xfrm>
          <a:prstGeom prst="rect">
            <a:avLst/>
          </a:prstGeom>
        </p:spPr>
      </p:pic>
      <p:pic>
        <p:nvPicPr>
          <p:cNvPr id="23" name="6-10-2_real talk_02_03">
            <a:hlinkClick r:id="" action="ppaction://media"/>
            <a:extLst>
              <a:ext uri="{FF2B5EF4-FFF2-40B4-BE49-F238E27FC236}">
                <a16:creationId xmlns:a16="http://schemas.microsoft.com/office/drawing/2014/main" id="{8210BCDB-48FC-47A7-9E80-725BA191EC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10913" y="-1379538"/>
            <a:ext cx="552450" cy="552450"/>
          </a:xfrm>
          <a:prstGeom prst="rect">
            <a:avLst/>
          </a:prstGeom>
        </p:spPr>
      </p:pic>
      <p:pic>
        <p:nvPicPr>
          <p:cNvPr id="24" name="6-10-2_real talk_02_04">
            <a:hlinkClick r:id="" action="ppaction://media"/>
            <a:extLst>
              <a:ext uri="{FF2B5EF4-FFF2-40B4-BE49-F238E27FC236}">
                <a16:creationId xmlns:a16="http://schemas.microsoft.com/office/drawing/2014/main" id="{DB688D5F-3873-4EEA-B4E8-AAD4819EC2A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02988" y="-1287463"/>
            <a:ext cx="552450" cy="552450"/>
          </a:xfrm>
          <a:prstGeom prst="rect">
            <a:avLst/>
          </a:prstGeom>
        </p:spPr>
      </p:pic>
      <p:pic>
        <p:nvPicPr>
          <p:cNvPr id="25" name="6-10-2_real talk_02_05">
            <a:hlinkClick r:id="" action="ppaction://media"/>
            <a:extLst>
              <a:ext uri="{FF2B5EF4-FFF2-40B4-BE49-F238E27FC236}">
                <a16:creationId xmlns:a16="http://schemas.microsoft.com/office/drawing/2014/main" id="{CAE72079-934B-43CD-BA72-DB2B6A1D1D5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95063" y="-1195388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366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6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8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6" grpId="0" animBg="1"/>
      <p:bldP spid="20" grpId="0" animBg="1"/>
    </p:bld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04F8ED98-55F1-46B5-85AA-A8940082189D}"/>
              </a:ext>
            </a:extLst>
          </p:cNvPr>
          <p:cNvSpPr txBox="1">
            <a:spLocks/>
          </p:cNvSpPr>
          <p:nvPr/>
        </p:nvSpPr>
        <p:spPr>
          <a:xfrm>
            <a:off x="829221" y="0"/>
            <a:ext cx="1053356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L10_song_자막없음">
            <a:hlinkClick r:id="" action="ppaction://media"/>
            <a:extLst>
              <a:ext uri="{FF2B5EF4-FFF2-40B4-BE49-F238E27FC236}">
                <a16:creationId xmlns:a16="http://schemas.microsoft.com/office/drawing/2014/main" id="{43606F17-904D-4F4F-8D8A-81C12141B78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19" y="932873"/>
            <a:ext cx="10533560" cy="59248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66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08724BE-CF16-42CD-BFAB-B13122DB0D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100000"/>
                    </a14:imgEffect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l="8240" t="3953" r="151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50023D5-AA2F-4613-8C8C-00E0988182B8}"/>
              </a:ext>
            </a:extLst>
          </p:cNvPr>
          <p:cNvGrpSpPr/>
          <p:nvPr/>
        </p:nvGrpSpPr>
        <p:grpSpPr>
          <a:xfrm>
            <a:off x="0" y="238997"/>
            <a:ext cx="2463801" cy="894479"/>
            <a:chOff x="0" y="500490"/>
            <a:chExt cx="2677088" cy="637748"/>
          </a:xfrm>
        </p:grpSpPr>
        <p:sp>
          <p:nvSpPr>
            <p:cNvPr id="4" name="제목 1">
              <a:extLst>
                <a:ext uri="{FF2B5EF4-FFF2-40B4-BE49-F238E27FC236}">
                  <a16:creationId xmlns:a16="http://schemas.microsoft.com/office/drawing/2014/main" id="{03716A9E-81B0-4BDA-9A9D-01BA6B787E2D}"/>
                </a:ext>
              </a:extLst>
            </p:cNvPr>
            <p:cNvSpPr txBox="1">
              <a:spLocks/>
            </p:cNvSpPr>
            <p:nvPr/>
          </p:nvSpPr>
          <p:spPr>
            <a:xfrm>
              <a:off x="74284" y="604028"/>
              <a:ext cx="2602804" cy="534210"/>
            </a:xfrm>
            <a:prstGeom prst="rect">
              <a:avLst/>
            </a:prstGeom>
            <a:solidFill>
              <a:srgbClr val="99FDFB">
                <a:alpha val="7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800" b="1" dirty="0">
                  <a:solidFill>
                    <a:srgbClr val="FFFF00"/>
                  </a:solidFill>
                  <a:latin typeface="경기천년제목 Bold" panose="02020803020101020101" pitchFamily="18" charset="-127"/>
                  <a:ea typeface="경기천년제목 Bold" panose="02020803020101020101" pitchFamily="18" charset="-127"/>
                </a:rPr>
                <a:t>`</a:t>
              </a:r>
              <a:endParaRPr lang="ko-KR" altLang="en-US" sz="1800" b="1" dirty="0">
                <a:solidFill>
                  <a:srgbClr val="FFFF00"/>
                </a:solidFill>
                <a:latin typeface="경기천년제목 Bold" panose="02020803020101020101" pitchFamily="18" charset="-127"/>
                <a:ea typeface="경기천년제목 Bold" panose="02020803020101020101" pitchFamily="18" charset="-127"/>
              </a:endParaRPr>
            </a:p>
          </p:txBody>
        </p:sp>
        <p:sp>
          <p:nvSpPr>
            <p:cNvPr id="5" name="제목 1">
              <a:extLst>
                <a:ext uri="{FF2B5EF4-FFF2-40B4-BE49-F238E27FC236}">
                  <a16:creationId xmlns:a16="http://schemas.microsoft.com/office/drawing/2014/main" id="{1E199FF6-63D7-41F2-8171-03DB37FB07F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0490"/>
              <a:ext cx="2552893" cy="572198"/>
            </a:xfrm>
            <a:prstGeom prst="rect">
              <a:avLst/>
            </a:prstGeom>
            <a:solidFill>
              <a:srgbClr val="7F5EA3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lIns="91440" tIns="45720" rIns="91440" bIns="45720" rtlCol="0" anchor="b">
              <a:normAutofit fontScale="85000" lnSpcReduction="20000"/>
            </a:bodyPr>
            <a:lstStyle>
              <a:lvl1pPr algn="l" defTabSz="914400" rtl="0" eaLnBrk="1" latinLnBrk="1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400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Listen </a:t>
              </a:r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and</a:t>
              </a:r>
            </a:p>
            <a:p>
              <a:pPr algn="ctr"/>
              <a:r>
                <a:rPr lang="en-US" altLang="ko-KR" sz="4000" dirty="0" smtClean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Repeat</a:t>
              </a:r>
              <a:endParaRPr lang="en-US" altLang="ko-KR" sz="2000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855B05F1-51B1-456F-979E-3E48C3566A9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2817" t="22096" r="15388" b="44000"/>
          <a:stretch/>
        </p:blipFill>
        <p:spPr>
          <a:xfrm>
            <a:off x="554222" y="1674948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419C695B-ADD9-495A-8E9F-67E6FDB1E011}"/>
              </a:ext>
            </a:extLst>
          </p:cNvPr>
          <p:cNvSpPr/>
          <p:nvPr/>
        </p:nvSpPr>
        <p:spPr>
          <a:xfrm>
            <a:off x="2005776" y="1961971"/>
            <a:ext cx="4910179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Did you say Shakespeare?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3776198-ADAC-4A55-B15B-290EDF2E684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2738" t="22298" r="60095" b="50996"/>
          <a:stretch/>
        </p:blipFill>
        <p:spPr>
          <a:xfrm>
            <a:off x="10440442" y="2722642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CB32CB52-5868-495E-94FC-6A01F6AD890B}"/>
              </a:ext>
            </a:extLst>
          </p:cNvPr>
          <p:cNvSpPr/>
          <p:nvPr/>
        </p:nvSpPr>
        <p:spPr>
          <a:xfrm>
            <a:off x="8203842" y="3006159"/>
            <a:ext cx="1973340" cy="767685"/>
          </a:xfrm>
          <a:prstGeom prst="roundRect">
            <a:avLst/>
          </a:prstGeom>
          <a:solidFill>
            <a:srgbClr val="B2E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Yes, I did.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F88CA63D-913D-4D29-9BF5-C950F0D69E5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2817" t="22096" r="15388" b="44000"/>
          <a:stretch/>
        </p:blipFill>
        <p:spPr>
          <a:xfrm>
            <a:off x="554222" y="3848336"/>
            <a:ext cx="1241055" cy="1334719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1" name="모서리가 둥근 직사각형 6">
            <a:extLst>
              <a:ext uri="{FF2B5EF4-FFF2-40B4-BE49-F238E27FC236}">
                <a16:creationId xmlns:a16="http://schemas.microsoft.com/office/drawing/2014/main" id="{72F15606-6674-4E5D-91B6-0C13EE11080B}"/>
              </a:ext>
            </a:extLst>
          </p:cNvPr>
          <p:cNvSpPr/>
          <p:nvPr/>
        </p:nvSpPr>
        <p:spPr>
          <a:xfrm>
            <a:off x="2005776" y="4135359"/>
            <a:ext cx="2963039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 like his books.</a:t>
            </a:r>
          </a:p>
        </p:txBody>
      </p:sp>
      <p:sp>
        <p:nvSpPr>
          <p:cNvPr id="12" name="모서리가 둥근 직사각형 6">
            <a:extLst>
              <a:ext uri="{FF2B5EF4-FFF2-40B4-BE49-F238E27FC236}">
                <a16:creationId xmlns:a16="http://schemas.microsoft.com/office/drawing/2014/main" id="{72112C82-D444-4812-9340-20AA0D0E96C0}"/>
              </a:ext>
            </a:extLst>
          </p:cNvPr>
          <p:cNvSpPr/>
          <p:nvPr/>
        </p:nvSpPr>
        <p:spPr>
          <a:xfrm>
            <a:off x="2005776" y="5080023"/>
            <a:ext cx="7035193" cy="760671"/>
          </a:xfrm>
          <a:prstGeom prst="roundRect">
            <a:avLst/>
          </a:prstGeom>
          <a:solidFill>
            <a:srgbClr val="556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en-US" altLang="ko-KR" sz="3200" b="1" i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Romeo and Juliet</a:t>
            </a:r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is my favorite story.</a:t>
            </a:r>
          </a:p>
        </p:txBody>
      </p:sp>
      <p:pic>
        <p:nvPicPr>
          <p:cNvPr id="13" name="6-10-2_real talk_02_06">
            <a:hlinkClick r:id="" action="ppaction://media"/>
            <a:extLst>
              <a:ext uri="{FF2B5EF4-FFF2-40B4-BE49-F238E27FC236}">
                <a16:creationId xmlns:a16="http://schemas.microsoft.com/office/drawing/2014/main" id="{8CB2AEB2-F72D-4194-977C-A723108839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50538" y="-2098675"/>
            <a:ext cx="552450" cy="552450"/>
          </a:xfrm>
          <a:prstGeom prst="rect">
            <a:avLst/>
          </a:prstGeom>
        </p:spPr>
      </p:pic>
      <p:pic>
        <p:nvPicPr>
          <p:cNvPr id="14" name="6-10-2_real talk_02_07">
            <a:hlinkClick r:id="" action="ppaction://media"/>
            <a:extLst>
              <a:ext uri="{FF2B5EF4-FFF2-40B4-BE49-F238E27FC236}">
                <a16:creationId xmlns:a16="http://schemas.microsoft.com/office/drawing/2014/main" id="{3D27D165-223C-451C-80A2-2BDB9E52ABC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42613" y="-2006600"/>
            <a:ext cx="552450" cy="552450"/>
          </a:xfrm>
          <a:prstGeom prst="rect">
            <a:avLst/>
          </a:prstGeom>
        </p:spPr>
      </p:pic>
      <p:pic>
        <p:nvPicPr>
          <p:cNvPr id="15" name="6-10-2_real talk_02_08">
            <a:hlinkClick r:id="" action="ppaction://media"/>
            <a:extLst>
              <a:ext uri="{FF2B5EF4-FFF2-40B4-BE49-F238E27FC236}">
                <a16:creationId xmlns:a16="http://schemas.microsoft.com/office/drawing/2014/main" id="{611DFC3F-B882-44E7-B3BE-94DD7E2D87A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34688" y="-1914525"/>
            <a:ext cx="552450" cy="552450"/>
          </a:xfrm>
          <a:prstGeom prst="rect">
            <a:avLst/>
          </a:prstGeom>
        </p:spPr>
      </p:pic>
      <p:pic>
        <p:nvPicPr>
          <p:cNvPr id="16" name="6-10-2_real talk_02_09">
            <a:hlinkClick r:id="" action="ppaction://media"/>
            <a:extLst>
              <a:ext uri="{FF2B5EF4-FFF2-40B4-BE49-F238E27FC236}">
                <a16:creationId xmlns:a16="http://schemas.microsoft.com/office/drawing/2014/main" id="{9806CE2C-C03D-4CD1-80C3-3B2F7B32407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26763" y="-1822450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623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6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E7A07E35-4193-413E-920B-74721CBEB05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Talk Together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FF87894-C5FB-4E25-AA5E-C52C2163517E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4" t="-3376" r="35802" b="90299"/>
          <a:stretch/>
        </p:blipFill>
        <p:spPr>
          <a:xfrm>
            <a:off x="96623" y="997183"/>
            <a:ext cx="5718393" cy="67380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CEAD2AE-D61E-477B-B3FA-E684FF8AA12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947" t="11201" r="35946" b="80740"/>
          <a:stretch/>
        </p:blipFill>
        <p:spPr>
          <a:xfrm>
            <a:off x="5834128" y="1223493"/>
            <a:ext cx="5544561" cy="41525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EF1106D-FDFD-4E8D-AFFD-FBA941A5A9E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14" t="20597" r="99" b="419"/>
          <a:stretch/>
        </p:blipFill>
        <p:spPr>
          <a:xfrm>
            <a:off x="599743" y="1721662"/>
            <a:ext cx="10992515" cy="502686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E4D62C-A3AD-429D-A412-970ED38983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86244" y="4784987"/>
            <a:ext cx="1824850" cy="1280973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82C0B02-948F-416B-96FC-F4515F3D0E0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88339" y="4784987"/>
            <a:ext cx="2003756" cy="120941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57AD234-470D-4828-BDD3-7DC9FFD8B6C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29639" y="4919499"/>
            <a:ext cx="2325789" cy="887377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13FF53B-BAB0-47DD-A386-C5EEF7FEFB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0908" y="4771735"/>
            <a:ext cx="1724662" cy="1216566"/>
          </a:xfrm>
          <a:prstGeom prst="rect">
            <a:avLst/>
          </a:prstGeom>
        </p:spPr>
      </p:pic>
      <p:pic>
        <p:nvPicPr>
          <p:cNvPr id="18" name="6-10-2_talk together_낱말_01">
            <a:hlinkClick r:id="" action="ppaction://media"/>
            <a:extLst>
              <a:ext uri="{FF2B5EF4-FFF2-40B4-BE49-F238E27FC236}">
                <a16:creationId xmlns:a16="http://schemas.microsoft.com/office/drawing/2014/main" id="{0CE0F260-EFFC-4513-A302-81C12563F9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238038" y="-2478088"/>
            <a:ext cx="552450" cy="552450"/>
          </a:xfrm>
          <a:prstGeom prst="rect">
            <a:avLst/>
          </a:prstGeom>
        </p:spPr>
      </p:pic>
      <p:pic>
        <p:nvPicPr>
          <p:cNvPr id="19" name="6-10-2_talk together_낱말_02">
            <a:hlinkClick r:id="" action="ppaction://media"/>
            <a:extLst>
              <a:ext uri="{FF2B5EF4-FFF2-40B4-BE49-F238E27FC236}">
                <a16:creationId xmlns:a16="http://schemas.microsoft.com/office/drawing/2014/main" id="{A52DC31A-584F-4A3E-A437-4635AEFA8CD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30113" y="-2386013"/>
            <a:ext cx="552450" cy="552450"/>
          </a:xfrm>
          <a:prstGeom prst="rect">
            <a:avLst/>
          </a:prstGeom>
        </p:spPr>
      </p:pic>
      <p:pic>
        <p:nvPicPr>
          <p:cNvPr id="20" name="6-10-2_talk together_낱말_03">
            <a:hlinkClick r:id="" action="ppaction://media"/>
            <a:extLst>
              <a:ext uri="{FF2B5EF4-FFF2-40B4-BE49-F238E27FC236}">
                <a16:creationId xmlns:a16="http://schemas.microsoft.com/office/drawing/2014/main" id="{C39AE413-6EDF-4DB8-92CA-56FF43DD76B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22188" y="-2293938"/>
            <a:ext cx="552450" cy="552450"/>
          </a:xfrm>
          <a:prstGeom prst="rect">
            <a:avLst/>
          </a:prstGeom>
        </p:spPr>
      </p:pic>
      <p:pic>
        <p:nvPicPr>
          <p:cNvPr id="21" name="6-10-2_talk together_낱말_04">
            <a:hlinkClick r:id="" action="ppaction://media"/>
            <a:extLst>
              <a:ext uri="{FF2B5EF4-FFF2-40B4-BE49-F238E27FC236}">
                <a16:creationId xmlns:a16="http://schemas.microsoft.com/office/drawing/2014/main" id="{1409C316-C985-4FBF-BE92-AADA35C1C76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14263" y="-2201863"/>
            <a:ext cx="552450" cy="552450"/>
          </a:xfrm>
          <a:prstGeom prst="rect">
            <a:avLst/>
          </a:prstGeom>
        </p:spPr>
      </p:pic>
      <p:pic>
        <p:nvPicPr>
          <p:cNvPr id="22" name="6-10-2_talk together_낱말_05">
            <a:hlinkClick r:id="" action="ppaction://media"/>
            <a:extLst>
              <a:ext uri="{FF2B5EF4-FFF2-40B4-BE49-F238E27FC236}">
                <a16:creationId xmlns:a16="http://schemas.microsoft.com/office/drawing/2014/main" id="{A3753F84-FBD3-4D2E-90AC-6DE4A730AE6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06338" y="-2109788"/>
            <a:ext cx="552450" cy="552450"/>
          </a:xfrm>
          <a:prstGeom prst="rect">
            <a:avLst/>
          </a:prstGeom>
        </p:spPr>
      </p:pic>
      <p:pic>
        <p:nvPicPr>
          <p:cNvPr id="23" name="6-10-2_talk together_낱말_06">
            <a:hlinkClick r:id="" action="ppaction://media"/>
            <a:extLst>
              <a:ext uri="{FF2B5EF4-FFF2-40B4-BE49-F238E27FC236}">
                <a16:creationId xmlns:a16="http://schemas.microsoft.com/office/drawing/2014/main" id="{8A1547AE-C4E7-4439-85A0-F16A457A7C4E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98413" y="-2017713"/>
            <a:ext cx="552450" cy="552450"/>
          </a:xfrm>
          <a:prstGeom prst="rect">
            <a:avLst/>
          </a:prstGeom>
        </p:spPr>
      </p:pic>
      <p:pic>
        <p:nvPicPr>
          <p:cNvPr id="24" name="6-10-2_talk together_낱말_07">
            <a:hlinkClick r:id="" action="ppaction://media"/>
            <a:extLst>
              <a:ext uri="{FF2B5EF4-FFF2-40B4-BE49-F238E27FC236}">
                <a16:creationId xmlns:a16="http://schemas.microsoft.com/office/drawing/2014/main" id="{82629C49-1ACF-484D-BA27-A5F365069F7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90488" y="-1925638"/>
            <a:ext cx="552450" cy="552450"/>
          </a:xfrm>
          <a:prstGeom prst="rect">
            <a:avLst/>
          </a:prstGeom>
        </p:spPr>
      </p:pic>
      <p:pic>
        <p:nvPicPr>
          <p:cNvPr id="25" name="6-10-2_talk together_낱말_08">
            <a:hlinkClick r:id="" action="ppaction://media"/>
            <a:extLst>
              <a:ext uri="{FF2B5EF4-FFF2-40B4-BE49-F238E27FC236}">
                <a16:creationId xmlns:a16="http://schemas.microsoft.com/office/drawing/2014/main" id="{724DE299-128B-4995-A2D9-35CB7E9FD40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82563" y="-1833563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254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2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8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CEBB7D45-CC05-469D-9EF5-013CB0A0549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Talk Together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3B50F2E-6252-4BD8-90A9-6C351D1AE9F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" t="-3376" r="35802" b="90299"/>
          <a:stretch/>
        </p:blipFill>
        <p:spPr>
          <a:xfrm>
            <a:off x="96623" y="997183"/>
            <a:ext cx="5718393" cy="67380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FF93558-08C9-48C1-BC3B-85DA7C30ED5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47" t="11201" r="35946" b="80740"/>
          <a:stretch/>
        </p:blipFill>
        <p:spPr>
          <a:xfrm>
            <a:off x="5834128" y="1223493"/>
            <a:ext cx="5544561" cy="415259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FE20F6C-E618-4253-9BBF-52A8DDC34B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4" t="20597" r="99" b="419"/>
          <a:stretch/>
        </p:blipFill>
        <p:spPr>
          <a:xfrm>
            <a:off x="599743" y="1721662"/>
            <a:ext cx="10992515" cy="5026868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F24B556B-08D8-41C1-9611-96649A09A687}"/>
              </a:ext>
            </a:extLst>
          </p:cNvPr>
          <p:cNvSpPr/>
          <p:nvPr/>
        </p:nvSpPr>
        <p:spPr>
          <a:xfrm>
            <a:off x="1254747" y="2124258"/>
            <a:ext cx="2132397" cy="3864418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CEA742E-D567-40E2-9F28-9B8C3DD037DF}"/>
              </a:ext>
            </a:extLst>
          </p:cNvPr>
          <p:cNvSpPr/>
          <p:nvPr/>
        </p:nvSpPr>
        <p:spPr>
          <a:xfrm>
            <a:off x="3624460" y="2124258"/>
            <a:ext cx="2132397" cy="3864418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AE6E360-A4DD-4375-A533-14EE957322C5}"/>
              </a:ext>
            </a:extLst>
          </p:cNvPr>
          <p:cNvSpPr/>
          <p:nvPr/>
        </p:nvSpPr>
        <p:spPr>
          <a:xfrm>
            <a:off x="6332113" y="2124258"/>
            <a:ext cx="2132397" cy="3864418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36640EFD-198A-491B-ACE6-00B0C52DECFE}"/>
              </a:ext>
            </a:extLst>
          </p:cNvPr>
          <p:cNvSpPr/>
          <p:nvPr/>
        </p:nvSpPr>
        <p:spPr>
          <a:xfrm>
            <a:off x="8846274" y="2124258"/>
            <a:ext cx="2132397" cy="3864418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pic>
        <p:nvPicPr>
          <p:cNvPr id="16" name="6-10-2_talk together_표현_a">
            <a:hlinkClick r:id="" action="ppaction://media"/>
            <a:extLst>
              <a:ext uri="{FF2B5EF4-FFF2-40B4-BE49-F238E27FC236}">
                <a16:creationId xmlns:a16="http://schemas.microsoft.com/office/drawing/2014/main" id="{33AB606D-B843-4B33-9A77-CA8DCDAD45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04213" y="-2409825"/>
            <a:ext cx="552450" cy="552450"/>
          </a:xfrm>
          <a:prstGeom prst="rect">
            <a:avLst/>
          </a:prstGeom>
        </p:spPr>
      </p:pic>
      <p:pic>
        <p:nvPicPr>
          <p:cNvPr id="17" name="6-10-2_talk together_표현_b">
            <a:hlinkClick r:id="" action="ppaction://media"/>
            <a:extLst>
              <a:ext uri="{FF2B5EF4-FFF2-40B4-BE49-F238E27FC236}">
                <a16:creationId xmlns:a16="http://schemas.microsoft.com/office/drawing/2014/main" id="{1C8B9860-0CBA-4801-BAB5-DD3450D15C9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96288" y="-2317750"/>
            <a:ext cx="552450" cy="552450"/>
          </a:xfrm>
          <a:prstGeom prst="rect">
            <a:avLst/>
          </a:prstGeom>
        </p:spPr>
      </p:pic>
      <p:pic>
        <p:nvPicPr>
          <p:cNvPr id="18" name="6-10-2_talk together_표현_c">
            <a:hlinkClick r:id="" action="ppaction://media"/>
            <a:extLst>
              <a:ext uri="{FF2B5EF4-FFF2-40B4-BE49-F238E27FC236}">
                <a16:creationId xmlns:a16="http://schemas.microsoft.com/office/drawing/2014/main" id="{50C60E1D-07C1-45AF-A0BF-5044D3827C0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88363" y="-2225675"/>
            <a:ext cx="552450" cy="552450"/>
          </a:xfrm>
          <a:prstGeom prst="rect">
            <a:avLst/>
          </a:prstGeom>
        </p:spPr>
      </p:pic>
      <p:pic>
        <p:nvPicPr>
          <p:cNvPr id="19" name="6-10-2_talk together_표현_d">
            <a:hlinkClick r:id="" action="ppaction://media"/>
            <a:extLst>
              <a:ext uri="{FF2B5EF4-FFF2-40B4-BE49-F238E27FC236}">
                <a16:creationId xmlns:a16="http://schemas.microsoft.com/office/drawing/2014/main" id="{37275261-93FA-47A3-8D8A-660EC5265C9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0438" y="-2133600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74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9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8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4D27ACB4-EFE8-4305-921C-FFD008799D1A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Culture Link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L10_culture_ani">
            <a:hlinkClick r:id="" action="ppaction://media"/>
            <a:extLst>
              <a:ext uri="{FF2B5EF4-FFF2-40B4-BE49-F238E27FC236}">
                <a16:creationId xmlns:a16="http://schemas.microsoft.com/office/drawing/2014/main" id="{F9222537-06FA-4A6F-8E66-9D3CE27ED3C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3" y="932873"/>
            <a:ext cx="10522856" cy="591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37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9A9F289B-FDC5-477F-86B2-1C7A6C0954F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Review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6" name="모서리가 둥근 직사각형 6">
            <a:extLst>
              <a:ext uri="{FF2B5EF4-FFF2-40B4-BE49-F238E27FC236}">
                <a16:creationId xmlns:a16="http://schemas.microsoft.com/office/drawing/2014/main" id="{B1BA96AB-0810-42F6-83DC-A45613D83703}"/>
              </a:ext>
            </a:extLst>
          </p:cNvPr>
          <p:cNvSpPr/>
          <p:nvPr/>
        </p:nvSpPr>
        <p:spPr>
          <a:xfrm>
            <a:off x="489398" y="1354796"/>
            <a:ext cx="5670997" cy="1164243"/>
          </a:xfrm>
          <a:prstGeom prst="roundRect">
            <a:avLst/>
          </a:prstGeom>
          <a:solidFill>
            <a:srgbClr val="BB0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Who wrote Harry Potter and the Philosopher’s stone?</a:t>
            </a:r>
          </a:p>
        </p:txBody>
      </p:sp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2A24D7C3-61FC-4034-84BE-F29091ECBCE2}"/>
              </a:ext>
            </a:extLst>
          </p:cNvPr>
          <p:cNvSpPr/>
          <p:nvPr/>
        </p:nvSpPr>
        <p:spPr>
          <a:xfrm>
            <a:off x="7122040" y="1539877"/>
            <a:ext cx="3528788" cy="760671"/>
          </a:xfrm>
          <a:prstGeom prst="roundRect">
            <a:avLst/>
          </a:prstGeom>
          <a:solidFill>
            <a:srgbClr val="052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J.K. Rolling did.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DC3887-4623-45AD-AF2B-E617EA654DCE}"/>
              </a:ext>
            </a:extLst>
          </p:cNvPr>
          <p:cNvSpPr txBox="1"/>
          <p:nvPr/>
        </p:nvSpPr>
        <p:spPr>
          <a:xfrm>
            <a:off x="5102087" y="6380750"/>
            <a:ext cx="6996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/>
            <a:r>
              <a:rPr lang="ko-KR" altLang="en-US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이미지 출처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https://en.wikipedia.org/wiki/Harry_Potter_and_the_Philosopher%27s_Stone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https://ko.wikipedia.org/wiki/J._K._%EB%A1%A4%EB%A7%81</a:t>
            </a:r>
            <a:endParaRPr lang="en-US" altLang="ko-KR" sz="12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r" fontAlgn="base"/>
            <a:endParaRPr lang="en-US" altLang="ko-KR" sz="12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97D4309-DB3D-4E08-8097-D462C4074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3" name="_x272385960">
            <a:extLst>
              <a:ext uri="{FF2B5EF4-FFF2-40B4-BE49-F238E27FC236}">
                <a16:creationId xmlns:a16="http://schemas.microsoft.com/office/drawing/2014/main" id="{DB273CA8-FD0D-4AE2-8D05-2DF3EDED0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17" y="2711002"/>
            <a:ext cx="2175158" cy="34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B7C9660A-210C-4D79-A1AB-B27E29C26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3075" name="_x272384304">
            <a:extLst>
              <a:ext uri="{FF2B5EF4-FFF2-40B4-BE49-F238E27FC236}">
                <a16:creationId xmlns:a16="http://schemas.microsoft.com/office/drawing/2014/main" id="{A4BAF632-2A28-4CFE-9E21-163A6BD9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69" y="2711002"/>
            <a:ext cx="2825130" cy="347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52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95D1A5-904A-43A7-B9EA-8D66E6A5733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Your Work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473428C-A9F6-46CB-B676-A0FE34743088}"/>
              </a:ext>
            </a:extLst>
          </p:cNvPr>
          <p:cNvGrpSpPr/>
          <p:nvPr/>
        </p:nvGrpSpPr>
        <p:grpSpPr>
          <a:xfrm>
            <a:off x="862721" y="1275316"/>
            <a:ext cx="10483400" cy="1382256"/>
            <a:chOff x="862721" y="1442581"/>
            <a:chExt cx="10483400" cy="1382256"/>
          </a:xfrm>
        </p:grpSpPr>
        <p:sp>
          <p:nvSpPr>
            <p:cNvPr id="4" name="AutoShape 23">
              <a:extLst>
                <a:ext uri="{FF2B5EF4-FFF2-40B4-BE49-F238E27FC236}">
                  <a16:creationId xmlns:a16="http://schemas.microsoft.com/office/drawing/2014/main" id="{7AD9CC9C-1B86-4064-A197-F1491660F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633431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Real Talk 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다시 듣고 따라 말하기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0ED3D2F7-CC6E-47C1-AE90-5C0329990002}"/>
                </a:ext>
              </a:extLst>
            </p:cNvPr>
            <p:cNvSpPr/>
            <p:nvPr/>
          </p:nvSpPr>
          <p:spPr>
            <a:xfrm>
              <a:off x="862721" y="1442581"/>
              <a:ext cx="1382256" cy="1382256"/>
            </a:xfrm>
            <a:prstGeom prst="ellipse">
              <a:avLst/>
            </a:prstGeom>
            <a:solidFill>
              <a:srgbClr val="7F5EA3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spc="-5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1</a:t>
              </a:r>
              <a:endParaRPr lang="ko-KR" altLang="en-US" sz="7200" b="1" spc="-5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4A8F77A-326D-430D-9D8F-91D175F2B80C}"/>
              </a:ext>
            </a:extLst>
          </p:cNvPr>
          <p:cNvGrpSpPr/>
          <p:nvPr/>
        </p:nvGrpSpPr>
        <p:grpSpPr>
          <a:xfrm>
            <a:off x="862721" y="3147443"/>
            <a:ext cx="10483400" cy="1382256"/>
            <a:chOff x="862721" y="3275540"/>
            <a:chExt cx="10483400" cy="1382256"/>
          </a:xfrm>
        </p:grpSpPr>
        <p:sp>
          <p:nvSpPr>
            <p:cNvPr id="7" name="AutoShape 23">
              <a:extLst>
                <a:ext uri="{FF2B5EF4-FFF2-40B4-BE49-F238E27FC236}">
                  <a16:creationId xmlns:a16="http://schemas.microsoft.com/office/drawing/2014/main" id="{55EC68A0-633A-471F-B98C-FD902F6A4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38370"/>
              <a:ext cx="9843578" cy="1256596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Talk Together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에 제시된 어구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 latinLnBrk="1">
                <a:defRPr/>
              </a:pP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공책에 </a:t>
              </a:r>
              <a:r>
                <a:rPr lang="ko-KR" altLang="en-US" sz="4400" b="1" spc="-150" dirty="0" err="1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적어보기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4BCC5CB7-A821-40BA-A202-2C04FA4CC33A}"/>
                </a:ext>
              </a:extLst>
            </p:cNvPr>
            <p:cNvSpPr/>
            <p:nvPr/>
          </p:nvSpPr>
          <p:spPr>
            <a:xfrm>
              <a:off x="862721" y="3275540"/>
              <a:ext cx="1382256" cy="1382256"/>
            </a:xfrm>
            <a:prstGeom prst="ellipse">
              <a:avLst/>
            </a:prstGeom>
            <a:solidFill>
              <a:srgbClr val="7F5EA3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spc="-5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2</a:t>
              </a:r>
              <a:endParaRPr lang="ko-KR" altLang="en-US" sz="7200" b="1" spc="-5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A9BFA9F-2A87-46DD-AE7A-F3EE7F5C7F4F}"/>
              </a:ext>
            </a:extLst>
          </p:cNvPr>
          <p:cNvGrpSpPr/>
          <p:nvPr/>
        </p:nvGrpSpPr>
        <p:grpSpPr>
          <a:xfrm>
            <a:off x="862721" y="5019569"/>
            <a:ext cx="10483400" cy="1382256"/>
            <a:chOff x="862721" y="5186834"/>
            <a:chExt cx="10483400" cy="1382256"/>
          </a:xfrm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F89AED4C-54F4-4907-9C5F-BDE1AAAD0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5358708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en-US" altLang="ko-KR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  Point Check </a:t>
              </a:r>
              <a:r>
                <a:rPr lang="ko-KR" altLang="en-US" sz="44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문제 스스로 해결하기</a:t>
              </a:r>
              <a:endParaRPr lang="en-US" altLang="ko-KR" sz="44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ED4BE444-9DD4-4744-84B0-434466564B14}"/>
                </a:ext>
              </a:extLst>
            </p:cNvPr>
            <p:cNvSpPr/>
            <p:nvPr/>
          </p:nvSpPr>
          <p:spPr>
            <a:xfrm>
              <a:off x="862721" y="5186834"/>
              <a:ext cx="1382256" cy="1382256"/>
            </a:xfrm>
            <a:prstGeom prst="ellipse">
              <a:avLst/>
            </a:prstGeom>
            <a:solidFill>
              <a:srgbClr val="7F5EA3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7200" b="1" spc="-50" dirty="0">
                  <a:solidFill>
                    <a:schemeClr val="bg1"/>
                  </a:solidFill>
                  <a:latin typeface="Berlin Sans FB Demi" panose="020E0802020502020306" pitchFamily="34" charset="0"/>
                  <a:ea typeface="경기천년제목 Bold" panose="02020803020101020101" pitchFamily="18" charset="-127"/>
                </a:rPr>
                <a:t>3</a:t>
              </a:r>
              <a:endParaRPr lang="ko-KR" altLang="en-US" sz="7200" b="1" spc="-50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475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5E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30855BD-52DB-4A3C-9D6E-C784CDC9BFA0}"/>
              </a:ext>
            </a:extLst>
          </p:cNvPr>
          <p:cNvSpPr txBox="1">
            <a:spLocks/>
          </p:cNvSpPr>
          <p:nvPr/>
        </p:nvSpPr>
        <p:spPr>
          <a:xfrm>
            <a:off x="438150" y="457200"/>
            <a:ext cx="11315700" cy="5943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삽화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3200" b="1" spc="-15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음원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영상 등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주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10000"/>
              </a:lnSpc>
            </a:pPr>
            <a:r>
              <a:rPr lang="ko-KR" altLang="en-US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저작권법에 위배될 수 있음을 알려드립니다</a:t>
            </a:r>
            <a:r>
              <a:rPr lang="en-US" altLang="ko-KR" sz="3200" b="1" spc="-15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spc="-1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6" name="L10_song_mr">
            <a:hlinkClick r:id="" action="ppaction://media"/>
            <a:extLst>
              <a:ext uri="{FF2B5EF4-FFF2-40B4-BE49-F238E27FC236}">
                <a16:creationId xmlns:a16="http://schemas.microsoft.com/office/drawing/2014/main" id="{E8FC933E-2F83-4B36-B1A4-718908DB9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" y="-1080489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3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CE50BBFD-9E36-47F4-BEBA-F3405D0AC0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911B29-B046-42E7-A15B-28C5C70FE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272384088">
            <a:extLst>
              <a:ext uri="{FF2B5EF4-FFF2-40B4-BE49-F238E27FC236}">
                <a16:creationId xmlns:a16="http://schemas.microsoft.com/office/drawing/2014/main" id="{A608CE6D-2A92-44CB-AA10-47D0CB2DD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356" y="2519040"/>
            <a:ext cx="2725947" cy="366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12DCCA-D7FB-4797-A639-45E5503AF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7" name="_x272382720">
            <a:extLst>
              <a:ext uri="{FF2B5EF4-FFF2-40B4-BE49-F238E27FC236}">
                <a16:creationId xmlns:a16="http://schemas.microsoft.com/office/drawing/2014/main" id="{06C1F060-8EEB-455E-A412-4AEEC7667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40" y="2519039"/>
            <a:ext cx="3200808" cy="36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직사각형 6">
            <a:extLst>
              <a:ext uri="{FF2B5EF4-FFF2-40B4-BE49-F238E27FC236}">
                <a16:creationId xmlns:a16="http://schemas.microsoft.com/office/drawing/2014/main" id="{99DCBF8D-63F3-400F-AAFB-34FDD5CB0B45}"/>
              </a:ext>
            </a:extLst>
          </p:cNvPr>
          <p:cNvSpPr/>
          <p:nvPr/>
        </p:nvSpPr>
        <p:spPr>
          <a:xfrm>
            <a:off x="1419153" y="1354796"/>
            <a:ext cx="4244351" cy="760671"/>
          </a:xfrm>
          <a:prstGeom prst="roundRect">
            <a:avLst/>
          </a:prstGeom>
          <a:solidFill>
            <a:srgbClr val="7DB4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Who built the Tower?</a:t>
            </a:r>
          </a:p>
        </p:txBody>
      </p:sp>
      <p:sp>
        <p:nvSpPr>
          <p:cNvPr id="9" name="모서리가 둥근 직사각형 6">
            <a:extLst>
              <a:ext uri="{FF2B5EF4-FFF2-40B4-BE49-F238E27FC236}">
                <a16:creationId xmlns:a16="http://schemas.microsoft.com/office/drawing/2014/main" id="{189DE4DD-E7AE-4DCC-9EC5-782F0D47506F}"/>
              </a:ext>
            </a:extLst>
          </p:cNvPr>
          <p:cNvSpPr/>
          <p:nvPr/>
        </p:nvSpPr>
        <p:spPr>
          <a:xfrm>
            <a:off x="7122040" y="1354796"/>
            <a:ext cx="2635408" cy="760671"/>
          </a:xfrm>
          <a:prstGeom prst="roundRect">
            <a:avLst/>
          </a:prstGeom>
          <a:solidFill>
            <a:srgbClr val="5D5D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Eiffel did.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34AB04-8409-4C50-8C77-001F7AF9C21B}"/>
              </a:ext>
            </a:extLst>
          </p:cNvPr>
          <p:cNvSpPr txBox="1"/>
          <p:nvPr/>
        </p:nvSpPr>
        <p:spPr>
          <a:xfrm>
            <a:off x="5102087" y="6342113"/>
            <a:ext cx="6996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/>
            <a:r>
              <a:rPr lang="ko-KR" altLang="en-US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이미지 출처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https://ko.wikipedia.org/wiki/%EC%97%90%ED%8E%A0%ED%83%91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https://ko.wikipedia.org/wiki/%EA%B7%80%EC%8A%A4%ED%83%80%EB%B8%8C_%EC%97%90%ED%8E%A0</a:t>
            </a:r>
            <a:endParaRPr lang="en-US" altLang="ko-KR" sz="12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63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BC845FF8-F5C1-497D-949F-CFD057589F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Review</a:t>
            </a:r>
            <a:endParaRPr lang="ko-KR" altLang="en-US" sz="54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sp>
        <p:nvSpPr>
          <p:cNvPr id="4" name="모서리가 둥근 직사각형 6">
            <a:extLst>
              <a:ext uri="{FF2B5EF4-FFF2-40B4-BE49-F238E27FC236}">
                <a16:creationId xmlns:a16="http://schemas.microsoft.com/office/drawing/2014/main" id="{27E0862F-901B-413B-BFCC-8B97C8D1AD99}"/>
              </a:ext>
            </a:extLst>
          </p:cNvPr>
          <p:cNvSpPr/>
          <p:nvPr/>
        </p:nvSpPr>
        <p:spPr>
          <a:xfrm>
            <a:off x="1206935" y="1354796"/>
            <a:ext cx="4668786" cy="760671"/>
          </a:xfrm>
          <a:prstGeom prst="roundRect">
            <a:avLst/>
          </a:prstGeom>
          <a:solidFill>
            <a:srgbClr val="B09E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Who drew the picture?</a:t>
            </a:r>
          </a:p>
        </p:txBody>
      </p:sp>
      <p:sp>
        <p:nvSpPr>
          <p:cNvPr id="5" name="모서리가 둥근 직사각형 6">
            <a:extLst>
              <a:ext uri="{FF2B5EF4-FFF2-40B4-BE49-F238E27FC236}">
                <a16:creationId xmlns:a16="http://schemas.microsoft.com/office/drawing/2014/main" id="{EE33D82A-2B31-42D2-861C-07A3BE3CB616}"/>
              </a:ext>
            </a:extLst>
          </p:cNvPr>
          <p:cNvSpPr/>
          <p:nvPr/>
        </p:nvSpPr>
        <p:spPr>
          <a:xfrm>
            <a:off x="6999618" y="1354796"/>
            <a:ext cx="2898949" cy="760671"/>
          </a:xfrm>
          <a:prstGeom prst="roundRect">
            <a:avLst/>
          </a:prstGeom>
          <a:solidFill>
            <a:srgbClr val="1D4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3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solidFill>
                  <a:schemeClr val="bg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Van Gogh did.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A846AAA-273B-46F3-AFF6-5EF262265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" name="_x272385384">
            <a:extLst>
              <a:ext uri="{FF2B5EF4-FFF2-40B4-BE49-F238E27FC236}">
                <a16:creationId xmlns:a16="http://schemas.microsoft.com/office/drawing/2014/main" id="{D9232C25-BD6B-4C4E-976F-303DA2C8A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08" y="2405270"/>
            <a:ext cx="2703444" cy="35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7285E4E1-C376-400B-A83E-7FACF6B18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_x272385528">
            <a:extLst>
              <a:ext uri="{FF2B5EF4-FFF2-40B4-BE49-F238E27FC236}">
                <a16:creationId xmlns:a16="http://schemas.microsoft.com/office/drawing/2014/main" id="{AB2BAC61-74BF-4621-896B-95B07F675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167" y="2405270"/>
            <a:ext cx="2801850" cy="351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54EB18-143C-4415-8B26-C644D88E9698}"/>
              </a:ext>
            </a:extLst>
          </p:cNvPr>
          <p:cNvSpPr txBox="1"/>
          <p:nvPr/>
        </p:nvSpPr>
        <p:spPr>
          <a:xfrm>
            <a:off x="5102087" y="6342113"/>
            <a:ext cx="6996144" cy="532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/>
            <a:r>
              <a:rPr lang="ko-KR" altLang="en-US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이미지 출처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https://en.wikipedia.org/wiki/Sunflowers_(Van_Gogh_series)</a:t>
            </a:r>
            <a:endParaRPr lang="en-US" altLang="ko-KR" sz="12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r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2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latin typeface="맑은 고딕" panose="020B0503020000020004" pitchFamily="50" charset="-127"/>
                <a:ea typeface="맑은 고딕" panose="020B0503020000020004" pitchFamily="50" charset="-127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https://en.wikipedia.org/wiki/Vincent_van_Gogh</a:t>
            </a:r>
            <a:endParaRPr lang="en-US" altLang="ko-KR" sz="1200" b="1" spc="-150" dirty="0">
              <a:ln>
                <a:solidFill>
                  <a:srgbClr val="CEC0D4">
                    <a:alpha val="1000"/>
                  </a:srgbClr>
                </a:solidFill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51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EB3ED0D9-28D2-4937-9A3E-113AFE1949E8}"/>
              </a:ext>
            </a:extLst>
          </p:cNvPr>
          <p:cNvGrpSpPr/>
          <p:nvPr/>
        </p:nvGrpSpPr>
        <p:grpSpPr>
          <a:xfrm>
            <a:off x="469077" y="1851239"/>
            <a:ext cx="10877044" cy="1695716"/>
            <a:chOff x="469077" y="1233591"/>
            <a:chExt cx="10877044" cy="1695716"/>
          </a:xfrm>
        </p:grpSpPr>
        <p:sp>
          <p:nvSpPr>
            <p:cNvPr id="3" name="AutoShape 23">
              <a:extLst>
                <a:ext uri="{FF2B5EF4-FFF2-40B4-BE49-F238E27FC236}">
                  <a16:creationId xmlns:a16="http://schemas.microsoft.com/office/drawing/2014/main" id="{BAE69E16-BB57-4A3D-8D62-37B0C13B2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1562195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누가 한 일인지 묻고 답하는 말하기</a:t>
              </a:r>
              <a:endParaRPr lang="en-US" altLang="ko-KR" sz="40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4" name="그래픽 3" descr="배지 1">
              <a:extLst>
                <a:ext uri="{FF2B5EF4-FFF2-40B4-BE49-F238E27FC236}">
                  <a16:creationId xmlns:a16="http://schemas.microsoft.com/office/drawing/2014/main" id="{D98CF759-70C4-464E-B1A1-D22CC04BB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077" y="1233591"/>
              <a:ext cx="1695716" cy="1695716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BAE1A314-76B4-4D12-82A2-DFC95FF55389}"/>
              </a:ext>
            </a:extLst>
          </p:cNvPr>
          <p:cNvGrpSpPr/>
          <p:nvPr/>
        </p:nvGrpSpPr>
        <p:grpSpPr>
          <a:xfrm>
            <a:off x="469077" y="3920502"/>
            <a:ext cx="10877044" cy="1695716"/>
            <a:chOff x="469077" y="2990060"/>
            <a:chExt cx="10877044" cy="1695716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8F1A2D0C-E0C1-47FC-889D-1138AB3C2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543" y="3342166"/>
              <a:ext cx="9843578" cy="103850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CEC0D4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latinLnBrk="1">
                <a:defRPr/>
              </a:pPr>
              <a:r>
                <a:rPr lang="ko-KR" altLang="en-US" sz="4000" b="1" spc="-150" dirty="0">
                  <a:ln>
                    <a:solidFill>
                      <a:srgbClr val="CEC0D4">
                        <a:alpha val="1000"/>
                      </a:srgbClr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상대방인 한 말을 확인하는 말하기</a:t>
              </a:r>
              <a:endParaRPr lang="en-US" altLang="ko-KR" sz="4000" b="1" spc="-150" dirty="0">
                <a:ln>
                  <a:solidFill>
                    <a:srgbClr val="CEC0D4">
                      <a:alpha val="1000"/>
                    </a:srgb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7" name="그래픽 5" descr="배지">
              <a:extLst>
                <a:ext uri="{FF2B5EF4-FFF2-40B4-BE49-F238E27FC236}">
                  <a16:creationId xmlns:a16="http://schemas.microsoft.com/office/drawing/2014/main" id="{3A4B4BFB-B036-4C45-A082-467663EF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077" y="2990060"/>
              <a:ext cx="1695716" cy="1695716"/>
            </a:xfrm>
            <a:prstGeom prst="rect">
              <a:avLst/>
            </a:prstGeom>
          </p:spPr>
        </p:pic>
      </p:grpSp>
      <p:sp>
        <p:nvSpPr>
          <p:cNvPr id="8" name="제목 1">
            <a:extLst>
              <a:ext uri="{FF2B5EF4-FFF2-40B4-BE49-F238E27FC236}">
                <a16:creationId xmlns:a16="http://schemas.microsoft.com/office/drawing/2014/main" id="{9E0E3672-EFAF-4B64-8CDD-E3C31D9709C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Learning Point</a:t>
            </a:r>
            <a:endParaRPr lang="ko-KR" altLang="en-US" sz="5400" b="1" dirty="0">
              <a:solidFill>
                <a:schemeClr val="bg1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85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5A3F4C1-678E-495E-B5EE-761895147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47" y="0"/>
            <a:ext cx="10469105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5B530242-4B56-4D65-84F6-B38507614AE1}"/>
              </a:ext>
            </a:extLst>
          </p:cNvPr>
          <p:cNvSpPr/>
          <p:nvPr/>
        </p:nvSpPr>
        <p:spPr>
          <a:xfrm>
            <a:off x="1087321" y="939401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468DF68-618E-472E-9A5C-54326BED9ABA}"/>
              </a:ext>
            </a:extLst>
          </p:cNvPr>
          <p:cNvSpPr/>
          <p:nvPr/>
        </p:nvSpPr>
        <p:spPr>
          <a:xfrm>
            <a:off x="1625889" y="2672084"/>
            <a:ext cx="1098551" cy="45390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C667E76-66D3-4755-937E-C2945C7040DA}"/>
              </a:ext>
            </a:extLst>
          </p:cNvPr>
          <p:cNvSpPr/>
          <p:nvPr/>
        </p:nvSpPr>
        <p:spPr>
          <a:xfrm>
            <a:off x="960872" y="3442854"/>
            <a:ext cx="895638" cy="1039091"/>
          </a:xfrm>
          <a:prstGeom prst="rect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833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213D9E7B-299E-4283-AAA0-4F8DE1E24DC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1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688B307-3E13-4276-85F9-0D199855E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314" y="1075485"/>
            <a:ext cx="7929372" cy="5555171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2B5149E7-A892-4461-8FDC-5C2F35A47420}"/>
              </a:ext>
            </a:extLst>
          </p:cNvPr>
          <p:cNvSpPr/>
          <p:nvPr/>
        </p:nvSpPr>
        <p:spPr>
          <a:xfrm>
            <a:off x="3728409" y="3899231"/>
            <a:ext cx="996832" cy="97554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D271B0D0-BEF0-4713-8EA0-7651FC48B800}"/>
              </a:ext>
            </a:extLst>
          </p:cNvPr>
          <p:cNvSpPr/>
          <p:nvPr/>
        </p:nvSpPr>
        <p:spPr>
          <a:xfrm>
            <a:off x="4006970" y="1916355"/>
            <a:ext cx="1958196" cy="1288357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>
            <a:glow rad="139700">
              <a:srgbClr val="0070C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5594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>
            <a:extLst>
              <a:ext uri="{FF2B5EF4-FFF2-40B4-BE49-F238E27FC236}">
                <a16:creationId xmlns:a16="http://schemas.microsoft.com/office/drawing/2014/main" id="{5E807B47-0AB9-46AE-9D05-1366564CA0BA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1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4" name="L10_real1_자막없음">
            <a:hlinkClick r:id="" action="ppaction://media"/>
            <a:extLst>
              <a:ext uri="{FF2B5EF4-FFF2-40B4-BE49-F238E27FC236}">
                <a16:creationId xmlns:a16="http://schemas.microsoft.com/office/drawing/2014/main" id="{6F4D877F-09BE-4DEA-8D8E-193A94F261A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3" y="932873"/>
            <a:ext cx="10522856" cy="591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7787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8869E788-FFC1-423F-95AF-7CE89A0B460E}"/>
              </a:ext>
            </a:extLst>
          </p:cNvPr>
          <p:cNvSpPr txBox="1">
            <a:spLocks/>
          </p:cNvSpPr>
          <p:nvPr/>
        </p:nvSpPr>
        <p:spPr>
          <a:xfrm>
            <a:off x="834572" y="0"/>
            <a:ext cx="10522857" cy="932873"/>
          </a:xfrm>
          <a:prstGeom prst="rect">
            <a:avLst/>
          </a:prstGeom>
          <a:solidFill>
            <a:srgbClr val="7F5EA3"/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1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5400" b="1" dirty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Real Talk </a:t>
            </a:r>
            <a:r>
              <a:rPr lang="en-US" altLang="ko-KR" sz="5400" b="1" dirty="0" smtClean="0">
                <a:solidFill>
                  <a:schemeClr val="bg1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Scene 1 </a:t>
            </a:r>
            <a:r>
              <a:rPr lang="en-US" altLang="ko-KR" sz="2800" b="1" dirty="0">
                <a:solidFill>
                  <a:schemeClr val="accent4"/>
                </a:solidFill>
                <a:latin typeface="Berlin Sans FB Demi" panose="020E0802020502020306" pitchFamily="34" charset="0"/>
                <a:ea typeface="경기천년제목 Bold" panose="02020803020101020101" pitchFamily="18" charset="-127"/>
              </a:rPr>
              <a:t>Let’s Listen Again</a:t>
            </a:r>
            <a:endParaRPr lang="ko-KR" altLang="en-US" sz="2800" b="1" dirty="0">
              <a:solidFill>
                <a:schemeClr val="accent4"/>
              </a:solidFill>
              <a:latin typeface="Berlin Sans FB Demi" panose="020E0802020502020306" pitchFamily="34" charset="0"/>
              <a:ea typeface="경기천년제목 Bold" panose="02020803020101020101" pitchFamily="18" charset="-127"/>
            </a:endParaRPr>
          </a:p>
        </p:txBody>
      </p:sp>
      <p:pic>
        <p:nvPicPr>
          <p:cNvPr id="6" name="L10_real1_자막있음">
            <a:hlinkClick r:id="" action="ppaction://media"/>
            <a:extLst>
              <a:ext uri="{FF2B5EF4-FFF2-40B4-BE49-F238E27FC236}">
                <a16:creationId xmlns:a16="http://schemas.microsoft.com/office/drawing/2014/main" id="{EDE9FF62-A319-47F8-B536-3509E97F5CE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573" y="932873"/>
            <a:ext cx="10534064" cy="5925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049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4|5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11.7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9|5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4|6.4|5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2|6.9|3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|2.8|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|6.3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5|3.2|4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4|3.1|4.9|3.3|7.1|2.9|6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9.4|10.6|8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6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447</Words>
  <Application>Microsoft Office PowerPoint</Application>
  <PresentationFormat>와이드스크린</PresentationFormat>
  <Paragraphs>101</Paragraphs>
  <Slides>26</Slides>
  <Notes>1</Notes>
  <HiddenSlides>0</HiddenSlides>
  <MMClips>56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34" baseType="lpstr">
      <vt:lpstr>배달의민족 주아</vt:lpstr>
      <vt:lpstr>Arial</vt:lpstr>
      <vt:lpstr>경기천년제목 Bold</vt:lpstr>
      <vt:lpstr>맑은 고딕</vt:lpstr>
      <vt:lpstr>Berlin Sans FB Demi</vt:lpstr>
      <vt:lpstr>Broadway</vt:lpstr>
      <vt:lpstr>Berlin Sans FB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33</cp:revision>
  <dcterms:created xsi:type="dcterms:W3CDTF">2020-08-12T02:14:37Z</dcterms:created>
  <dcterms:modified xsi:type="dcterms:W3CDTF">2020-08-19T02:22:58Z</dcterms:modified>
</cp:coreProperties>
</file>