
<file path=[Content_Types].xml><?xml version="1.0" encoding="utf-8"?>
<Types xmlns="http://schemas.openxmlformats.org/package/2006/content-types">
  <Default Extension="mp3" ContentType="audio/mpeg"/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3"/>
  </p:notesMasterIdLst>
  <p:sldIdLst>
    <p:sldId id="256" r:id="rId2"/>
    <p:sldId id="257" r:id="rId3"/>
    <p:sldId id="261" r:id="rId4"/>
    <p:sldId id="262" r:id="rId5"/>
    <p:sldId id="263" r:id="rId6"/>
    <p:sldId id="264" r:id="rId7"/>
    <p:sldId id="265" r:id="rId8"/>
    <p:sldId id="266" r:id="rId9"/>
    <p:sldId id="267" r:id="rId10"/>
    <p:sldId id="268" r:id="rId11"/>
    <p:sldId id="269" r:id="rId12"/>
    <p:sldId id="258" r:id="rId13"/>
    <p:sldId id="25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60" r:id="rId22"/>
  </p:sldIdLst>
  <p:sldSz cx="12192000" cy="6858000"/>
  <p:notesSz cx="6858000" cy="9144000"/>
  <p:embeddedFontLst>
    <p:embeddedFont>
      <p:font typeface="배달의민족 주아" panose="02020603020101020101" pitchFamily="18" charset="-127"/>
      <p:regular r:id="rId24"/>
    </p:embeddedFont>
    <p:embeddedFont>
      <p:font typeface="경기천년제목 Bold" panose="02020803020101020101" pitchFamily="18" charset="-127"/>
      <p:bold r:id="rId25"/>
    </p:embeddedFont>
    <p:embeddedFont>
      <p:font typeface="맑은 고딕" panose="020B0503020000020004" pitchFamily="50" charset="-127"/>
      <p:regular r:id="rId26"/>
      <p:bold r:id="rId27"/>
    </p:embeddedFont>
    <p:embeddedFont>
      <p:font typeface="Berlin Sans FB Demi" panose="020E0802020502020306" pitchFamily="34" charset="0"/>
      <p:bold r:id="rId28"/>
    </p:embeddedFont>
    <p:embeddedFont>
      <p:font typeface="Broadway" panose="04040905080B02020502" pitchFamily="82" charset="0"/>
      <p:regular r:id="rId29"/>
    </p:embeddedFont>
    <p:embeddedFont>
      <p:font typeface="Berlin Sans FB" panose="020E0602020502020306" pitchFamily="34" charset="0"/>
      <p:regular r:id="rId30"/>
      <p:bold r:id="rId31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DF6E9"/>
    <a:srgbClr val="A0A0A0"/>
    <a:srgbClr val="5A89DA"/>
    <a:srgbClr val="7F5EA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658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BDE867-0908-495E-8FF1-285E5AABD81F}" type="datetimeFigureOut">
              <a:rPr lang="ko-KR" altLang="en-US" smtClean="0"/>
              <a:t>2020-08-19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EE8A83-FA8E-483C-AD7B-673169B188C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750014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EE8A83-FA8E-483C-AD7B-673169B188C9}" type="slidenum">
              <a:rPr lang="ko-KR" altLang="en-US" smtClean="0"/>
              <a:t>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172262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802CECB3-E077-4EA9-93E5-A96CB61C30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3F332204-0795-4651-830E-87F7D31DE05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A89AC763-11A9-4E99-845D-8A921F6FEC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E13EB-FBC6-4D38-9A54-0798D760F4D9}" type="datetimeFigureOut">
              <a:rPr lang="ko-KR" altLang="en-US" smtClean="0"/>
              <a:t>2020-08-19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F640AE99-0B67-42AB-9BD4-E72B2CEC56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584087D4-E063-42EA-B0F1-BCDD706CE5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FA896-4D0E-49C1-B2B0-6235FEA4640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288712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EDA7ED50-01EC-4E00-BA61-3EECD2A6B2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D12E507B-6857-4032-84A3-E2A78F8D50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374A1173-FAA4-4AC5-94C9-D194244986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E13EB-FBC6-4D38-9A54-0798D760F4D9}" type="datetimeFigureOut">
              <a:rPr lang="ko-KR" altLang="en-US" smtClean="0"/>
              <a:t>2020-08-19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783A452A-F983-49E0-925C-227F9BA784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10FC9A5A-E913-42CB-9CAA-C66A2B2FC1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FA896-4D0E-49C1-B2B0-6235FEA4640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505469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5DB588FE-528F-4224-A8B6-554940F2C8F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73017755-2951-45FF-9B16-0830427940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5F98A4A9-8948-4452-9000-25DCB24EE4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E13EB-FBC6-4D38-9A54-0798D760F4D9}" type="datetimeFigureOut">
              <a:rPr lang="ko-KR" altLang="en-US" smtClean="0"/>
              <a:t>2020-08-19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43781C9E-8AEB-4147-893C-A32C93334E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289998EB-95BC-4A34-8232-72B0D412EB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FA896-4D0E-49C1-B2B0-6235FEA4640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981377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586EBA90-5983-4C52-9207-122FD916F2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B2FDC72F-EA43-4C68-92C8-FCDA2FEB1B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31D62027-1EF2-4FBB-9222-A83AECE4AE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E13EB-FBC6-4D38-9A54-0798D760F4D9}" type="datetimeFigureOut">
              <a:rPr lang="ko-KR" altLang="en-US" smtClean="0"/>
              <a:t>2020-08-19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21BEAB0B-9033-4AD3-A894-8BBE3EABED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D4AE5CD2-74FB-40AA-B968-33E774D17D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FA896-4D0E-49C1-B2B0-6235FEA4640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295380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5C018879-A93A-4603-B54D-47400229B8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6F4BA453-94EE-4166-A1DA-E557F9452E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099E2CED-CFEB-4F57-AE0A-1143F67B35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E13EB-FBC6-4D38-9A54-0798D760F4D9}" type="datetimeFigureOut">
              <a:rPr lang="ko-KR" altLang="en-US" smtClean="0"/>
              <a:t>2020-08-19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C4DA6939-0D4F-4C68-AD9B-8C5CFD3584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C264C0EB-47C2-43E9-B0A1-083AF0C05B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FA896-4D0E-49C1-B2B0-6235FEA4640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531326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185951AF-D01A-4CB0-AF3D-DE04A3FEC7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8D6B26F0-7798-43E0-9284-9F757939682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B466F4FF-5FBB-40BD-9D56-41FC83E9DE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46A351D5-CAF7-4AFC-B39C-ED1E12B33B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E13EB-FBC6-4D38-9A54-0798D760F4D9}" type="datetimeFigureOut">
              <a:rPr lang="ko-KR" altLang="en-US" smtClean="0"/>
              <a:t>2020-08-19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38CF40E1-A47C-4346-BD55-A1E0099464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70043316-5A94-439B-97AF-CB507B283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FA896-4D0E-49C1-B2B0-6235FEA4640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472145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9EF33CE-152D-4613-B704-813E977881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D33AF369-125E-4EF1-BBCF-4F33A6D94F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6B1C32FE-E269-4F4B-9796-16AED29974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82BD6E31-BA79-4295-AB07-FA967FCAF2B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E3F6F173-5131-48FB-99A6-F48C0D75AC1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110737CC-F1F7-4741-B098-FE4A88C066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E13EB-FBC6-4D38-9A54-0798D760F4D9}" type="datetimeFigureOut">
              <a:rPr lang="ko-KR" altLang="en-US" smtClean="0"/>
              <a:t>2020-08-19</a:t>
            </a:fld>
            <a:endParaRPr lang="ko-KR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00944AA5-0035-4A88-A8F3-D590D76B08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80ABCB23-7052-4A09-A367-E0768070E0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FA896-4D0E-49C1-B2B0-6235FEA4640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085086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DC2C173-519F-4A5E-8BD0-D7CB73E63E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B3D2B673-356C-4ABF-B21F-FDC9EFA338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E13EB-FBC6-4D38-9A54-0798D760F4D9}" type="datetimeFigureOut">
              <a:rPr lang="ko-KR" altLang="en-US" smtClean="0"/>
              <a:t>2020-08-19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4C614B34-C08E-4794-A911-803C9FCC3A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5D5E7235-CF59-4BE1-9847-89FD469153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FA896-4D0E-49C1-B2B0-6235FEA4640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396921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A9ABCD84-AB58-4B7E-BE36-E07BE7B8EC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E13EB-FBC6-4D38-9A54-0798D760F4D9}" type="datetimeFigureOut">
              <a:rPr lang="ko-KR" altLang="en-US" smtClean="0"/>
              <a:t>2020-08-19</a:t>
            </a:fld>
            <a:endParaRPr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FC7ED5C0-01AB-48FC-ABFF-AC29D28161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02FAA153-1FA2-40BD-900E-BE0B1F92BD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FA896-4D0E-49C1-B2B0-6235FEA4640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913985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53C3189-3199-4ADD-BE02-0504D9F104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3FB94592-C438-4960-A86E-E2FF8FAFC2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16F1643C-351D-42F3-A529-4FB720EFBD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4BB81706-C2AE-4825-8B31-5A1D6C8CCD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E13EB-FBC6-4D38-9A54-0798D760F4D9}" type="datetimeFigureOut">
              <a:rPr lang="ko-KR" altLang="en-US" smtClean="0"/>
              <a:t>2020-08-19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BED1BEA2-5675-4890-885E-9AB82B565A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D73420C3-80D1-45C4-9F0E-3C7DF91E49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FA896-4D0E-49C1-B2B0-6235FEA4640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582688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151BFE5E-5C35-4F9B-BE94-D0DE7E3465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C48B8E79-7784-4E0C-AA57-7F08E1F15F0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5E018861-2CC2-415B-A274-AC294C4742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10AC3884-FB6C-44E2-BA97-0776C471BA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E13EB-FBC6-4D38-9A54-0798D760F4D9}" type="datetimeFigureOut">
              <a:rPr lang="ko-KR" altLang="en-US" smtClean="0"/>
              <a:t>2020-08-19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2596449D-F869-4027-B336-E061FFA108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3492866F-E4DF-4BAF-8282-1F3DF480BF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FA896-4D0E-49C1-B2B0-6235FEA4640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816173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3861DA97-B13C-4798-9B33-DBFF07313D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E8BB9DB8-BB35-416E-B184-07419DCA8B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B29B9784-847D-4BB2-9D0C-3BED1E20A91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5E13EB-FBC6-4D38-9A54-0798D760F4D9}" type="datetimeFigureOut">
              <a:rPr lang="ko-KR" altLang="en-US" smtClean="0"/>
              <a:t>2020-08-19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7BD4181B-DEB4-4014-B436-0B8DB2DAFBD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867B3538-84CD-42EC-B0E9-3088CCD26C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4FA896-4D0E-49C1-B2B0-6235FEA4640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561501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media" Target="../media/media1.mp3"/><Relationship Id="rId2" Type="http://schemas.openxmlformats.org/officeDocument/2006/relationships/audio" Target="NULL" TargetMode="External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.xml"/><Relationship Id="rId5" Type="http://schemas.microsoft.com/office/2007/relationships/hdphoto" Target="../media/hdphoto1.wdp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video" Target="../media/media2.mp4"/><Relationship Id="rId2" Type="http://schemas.microsoft.com/office/2007/relationships/media" Target="../media/media2.mp4"/><Relationship Id="rId1" Type="http://schemas.openxmlformats.org/officeDocument/2006/relationships/tags" Target="../tags/tag11.xml"/><Relationship Id="rId5" Type="http://schemas.openxmlformats.org/officeDocument/2006/relationships/image" Target="../media/image17.png"/><Relationship Id="rId4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video" Target="../media/media3.mp4"/><Relationship Id="rId2" Type="http://schemas.microsoft.com/office/2007/relationships/media" Target="../media/media3.mp4"/><Relationship Id="rId1" Type="http://schemas.openxmlformats.org/officeDocument/2006/relationships/tags" Target="../tags/tag13.xml"/><Relationship Id="rId5" Type="http://schemas.openxmlformats.org/officeDocument/2006/relationships/image" Target="../media/image23.png"/><Relationship Id="rId4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ko.wikipedia.org/wiki/%EC%97%90%ED%8E%A0%ED%83%91" TargetMode="Externa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5.xml"/><Relationship Id="rId5" Type="http://schemas.openxmlformats.org/officeDocument/2006/relationships/image" Target="../media/image25.png"/><Relationship Id="rId4" Type="http://schemas.openxmlformats.org/officeDocument/2006/relationships/hyperlink" Target="https://en.wikipedia.org/wiki/Sunflowers_(Van_Gogh_series)" TargetMode="Externa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5.png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6" Type="http://schemas.openxmlformats.org/officeDocument/2006/relationships/image" Target="../media/image5.svg"/><Relationship Id="rId10" Type="http://schemas.openxmlformats.org/officeDocument/2006/relationships/image" Target="../media/image29.png"/><Relationship Id="rId9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en.wikipedia.org/wiki/Antoni_Gaud%C3%AD" TargetMode="External"/><Relationship Id="rId4" Type="http://schemas.openxmlformats.org/officeDocument/2006/relationships/hyperlink" Target="https://en.wikipedia.org/wiki/Sagrada_Fam%C3%ADlia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3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6" Type="http://schemas.openxmlformats.org/officeDocument/2006/relationships/image" Target="../media/image5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5.png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5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5" Type="http://schemas.openxmlformats.org/officeDocument/2006/relationships/hyperlink" Target="https://100.daum.net/encyclopedia/view/61XX12200020" TargetMode="Externa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video" Target="../media/media2.mp4"/><Relationship Id="rId2" Type="http://schemas.microsoft.com/office/2007/relationships/media" Target="../media/media2.mp4"/><Relationship Id="rId1" Type="http://schemas.openxmlformats.org/officeDocument/2006/relationships/tags" Target="../tags/tag6.xml"/><Relationship Id="rId5" Type="http://schemas.openxmlformats.org/officeDocument/2006/relationships/image" Target="../media/image17.png"/><Relationship Id="rId4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내용 개체 틀 3">
            <a:extLst>
              <a:ext uri="{FF2B5EF4-FFF2-40B4-BE49-F238E27FC236}">
                <a16:creationId xmlns:a16="http://schemas.microsoft.com/office/drawing/2014/main" id="{D5AF653D-D8D3-4351-B847-78ABC205183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0" t="1652" r="1652"/>
          <a:stretch/>
        </p:blipFill>
        <p:spPr>
          <a:xfrm>
            <a:off x="438229" y="540889"/>
            <a:ext cx="4430825" cy="5776222"/>
          </a:xfrm>
          <a:prstGeom prst="rect">
            <a:avLst/>
          </a:prstGeom>
        </p:spPr>
      </p:pic>
      <p:grpSp>
        <p:nvGrpSpPr>
          <p:cNvPr id="5" name="그룹 4">
            <a:extLst>
              <a:ext uri="{FF2B5EF4-FFF2-40B4-BE49-F238E27FC236}">
                <a16:creationId xmlns:a16="http://schemas.microsoft.com/office/drawing/2014/main" id="{C52235A7-3B6A-41BB-83D3-C6DB830DBE83}"/>
              </a:ext>
            </a:extLst>
          </p:cNvPr>
          <p:cNvGrpSpPr/>
          <p:nvPr/>
        </p:nvGrpSpPr>
        <p:grpSpPr>
          <a:xfrm>
            <a:off x="6351759" y="1371721"/>
            <a:ext cx="4679407" cy="3461965"/>
            <a:chOff x="6325008" y="1309728"/>
            <a:chExt cx="4679407" cy="3461965"/>
          </a:xfrm>
        </p:grpSpPr>
        <p:sp>
          <p:nvSpPr>
            <p:cNvPr id="6" name="직사각형 5">
              <a:extLst>
                <a:ext uri="{FF2B5EF4-FFF2-40B4-BE49-F238E27FC236}">
                  <a16:creationId xmlns:a16="http://schemas.microsoft.com/office/drawing/2014/main" id="{90F72CDD-8F55-4ACD-B41E-BF010AA8F72B}"/>
                </a:ext>
              </a:extLst>
            </p:cNvPr>
            <p:cNvSpPr/>
            <p:nvPr/>
          </p:nvSpPr>
          <p:spPr>
            <a:xfrm>
              <a:off x="6387683" y="2174855"/>
              <a:ext cx="2755254" cy="499326"/>
            </a:xfrm>
            <a:prstGeom prst="rect">
              <a:avLst/>
            </a:prstGeom>
            <a:solidFill>
              <a:srgbClr val="7F5E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2800" dirty="0">
                  <a:solidFill>
                    <a:schemeClr val="bg1"/>
                  </a:solidFill>
                  <a:latin typeface="Berlin Sans FB Demi" panose="020E0802020502020306" pitchFamily="34" charset="0"/>
                  <a:ea typeface="경기천년제목 Bold" panose="02020803020101020101" pitchFamily="18" charset="-127"/>
                </a:rPr>
                <a:t>English Grade 6</a:t>
              </a:r>
              <a:endParaRPr lang="ko-KR" altLang="en-US" sz="2800" dirty="0">
                <a:solidFill>
                  <a:schemeClr val="bg1"/>
                </a:solidFill>
                <a:latin typeface="Berlin Sans FB Demi" panose="020E0802020502020306" pitchFamily="34" charset="0"/>
                <a:ea typeface="경기천년제목 Bold" panose="02020803020101020101" pitchFamily="18" charset="-127"/>
              </a:endParaRPr>
            </a:p>
          </p:txBody>
        </p:sp>
        <p:sp>
          <p:nvSpPr>
            <p:cNvPr id="7" name="말풍선: 타원형 8">
              <a:extLst>
                <a:ext uri="{FF2B5EF4-FFF2-40B4-BE49-F238E27FC236}">
                  <a16:creationId xmlns:a16="http://schemas.microsoft.com/office/drawing/2014/main" id="{B0832ECA-2D87-499A-8F0F-0B5D2B2F7F7F}"/>
                </a:ext>
              </a:extLst>
            </p:cNvPr>
            <p:cNvSpPr/>
            <p:nvPr/>
          </p:nvSpPr>
          <p:spPr>
            <a:xfrm>
              <a:off x="9342480" y="1309728"/>
              <a:ext cx="1548972" cy="1364453"/>
            </a:xfrm>
            <a:prstGeom prst="wedgeEllipseCallout">
              <a:avLst>
                <a:gd name="adj1" fmla="val -41108"/>
                <a:gd name="adj2" fmla="val 49087"/>
              </a:avLst>
            </a:prstGeom>
            <a:solidFill>
              <a:srgbClr val="E0F1FC"/>
            </a:solidFill>
            <a:ln w="57150">
              <a:solidFill>
                <a:srgbClr val="7C3C7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80000"/>
                </a:lnSpc>
              </a:pPr>
              <a:r>
                <a:rPr lang="en-US" altLang="ko-KR" sz="5400" dirty="0" smtClean="0">
                  <a:solidFill>
                    <a:srgbClr val="6F356B"/>
                  </a:solidFill>
                  <a:latin typeface="Berlin Sans FB Demi" panose="020E0802020502020306" pitchFamily="34" charset="0"/>
                  <a:ea typeface="배달의민족 주아" panose="02020603020101020101" pitchFamily="18" charset="-127"/>
                </a:rPr>
                <a:t>4</a:t>
              </a:r>
              <a:r>
                <a:rPr lang="en-US" altLang="ko-KR" sz="3600" dirty="0" smtClean="0">
                  <a:solidFill>
                    <a:srgbClr val="6F356B"/>
                  </a:solidFill>
                  <a:latin typeface="Berlin Sans FB Demi" panose="020E0802020502020306" pitchFamily="34" charset="0"/>
                  <a:ea typeface="배달의민족 주아" panose="02020603020101020101" pitchFamily="18" charset="-127"/>
                </a:rPr>
                <a:t>th</a:t>
              </a:r>
              <a:endParaRPr lang="en-US" altLang="ko-KR" sz="2000" dirty="0">
                <a:solidFill>
                  <a:srgbClr val="6F356B"/>
                </a:solidFill>
                <a:latin typeface="Berlin Sans FB Demi" panose="020E0802020502020306" pitchFamily="34" charset="0"/>
                <a:ea typeface="배달의민족 주아" panose="02020603020101020101" pitchFamily="18" charset="-127"/>
              </a:endParaRPr>
            </a:p>
            <a:p>
              <a:pPr algn="ctr">
                <a:lnSpc>
                  <a:spcPct val="80000"/>
                </a:lnSpc>
              </a:pPr>
              <a:r>
                <a:rPr lang="en-US" altLang="ko-KR" sz="2400" dirty="0">
                  <a:solidFill>
                    <a:srgbClr val="6F356B"/>
                  </a:solidFill>
                  <a:latin typeface="Berlin Sans FB Demi" panose="020E0802020502020306" pitchFamily="34" charset="0"/>
                  <a:ea typeface="배달의민족 주아" panose="02020603020101020101" pitchFamily="18" charset="-127"/>
                </a:rPr>
                <a:t>Period</a:t>
              </a:r>
              <a:endParaRPr lang="ko-KR" altLang="en-US" sz="2400" dirty="0">
                <a:solidFill>
                  <a:srgbClr val="6F356B"/>
                </a:solidFill>
                <a:latin typeface="Berlin Sans FB Demi" panose="020E0802020502020306" pitchFamily="34" charset="0"/>
                <a:ea typeface="배달의민족 주아" panose="02020603020101020101" pitchFamily="18" charset="-127"/>
              </a:endParaRPr>
            </a:p>
          </p:txBody>
        </p:sp>
        <p:sp>
          <p:nvSpPr>
            <p:cNvPr id="8" name="직사각형 7">
              <a:extLst>
                <a:ext uri="{FF2B5EF4-FFF2-40B4-BE49-F238E27FC236}">
                  <a16:creationId xmlns:a16="http://schemas.microsoft.com/office/drawing/2014/main" id="{41CDDB6D-F0F7-4ADD-9991-17F168B390F3}"/>
                </a:ext>
              </a:extLst>
            </p:cNvPr>
            <p:cNvSpPr/>
            <p:nvPr/>
          </p:nvSpPr>
          <p:spPr>
            <a:xfrm>
              <a:off x="9294023" y="4248473"/>
              <a:ext cx="1701107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altLang="ko-KR" sz="2800" dirty="0">
                  <a:ln w="22225"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latin typeface="Berlin Sans FB" panose="020E0602020502020306" pitchFamily="34" charset="0"/>
                  <a:ea typeface="경기천년제목 Bold" panose="02020803020101020101" pitchFamily="18" charset="-127"/>
                </a:rPr>
                <a:t>(</a:t>
              </a:r>
              <a:r>
                <a:rPr lang="en-US" altLang="ko-KR" sz="2800" dirty="0" smtClean="0">
                  <a:ln w="22225"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latin typeface="Berlin Sans FB" panose="020E0602020502020306" pitchFamily="34" charset="0"/>
                  <a:ea typeface="경기천년제목 Bold" panose="02020803020101020101" pitchFamily="18" charset="-127"/>
                </a:rPr>
                <a:t>p160~161)</a:t>
              </a:r>
              <a:endParaRPr lang="ko-KR" altLang="en-US" sz="2800" dirty="0">
                <a:ln w="22225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Berlin Sans FB" panose="020E0602020502020306" pitchFamily="34" charset="0"/>
                <a:ea typeface="경기천년제목 Bold" panose="02020803020101020101" pitchFamily="18" charset="-127"/>
              </a:endParaRPr>
            </a:p>
          </p:txBody>
        </p:sp>
        <p:sp>
          <p:nvSpPr>
            <p:cNvPr id="9" name="Title 1">
              <a:extLst>
                <a:ext uri="{FF2B5EF4-FFF2-40B4-BE49-F238E27FC236}">
                  <a16:creationId xmlns:a16="http://schemas.microsoft.com/office/drawing/2014/main" id="{68BDD8BA-3D25-4778-8974-07EE5B153C4A}"/>
                </a:ext>
              </a:extLst>
            </p:cNvPr>
            <p:cNvSpPr txBox="1">
              <a:spLocks/>
            </p:cNvSpPr>
            <p:nvPr/>
          </p:nvSpPr>
          <p:spPr>
            <a:xfrm>
              <a:off x="6325009" y="2328198"/>
              <a:ext cx="4679406" cy="1723140"/>
            </a:xfrm>
            <a:prstGeom prst="rect">
              <a:avLst/>
            </a:prstGeom>
            <a:noFill/>
            <a:ln>
              <a:noFill/>
            </a:ln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1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en-US" altLang="ko-KR" sz="7200" spc="-150" dirty="0">
                  <a:ln w="88900">
                    <a:solidFill>
                      <a:srgbClr val="9DD3F7"/>
                    </a:solidFill>
                  </a:ln>
                  <a:solidFill>
                    <a:srgbClr val="9DD3F7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roadway" panose="04040905080B02020502" pitchFamily="82" charset="0"/>
                  <a:ea typeface="경기천년제목 Bold" panose="02020803020101020101" pitchFamily="18" charset="-127"/>
                </a:rPr>
                <a:t>Lesson 10</a:t>
              </a:r>
              <a:endParaRPr lang="en-US" altLang="ko-KR" sz="5400" spc="-150" dirty="0">
                <a:ln w="88900">
                  <a:solidFill>
                    <a:srgbClr val="9DD3F7"/>
                  </a:solidFill>
                </a:ln>
                <a:solidFill>
                  <a:srgbClr val="9DD3F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adway" panose="04040905080B02020502" pitchFamily="82" charset="0"/>
                <a:ea typeface="경기천년제목 Bold" panose="02020803020101020101" pitchFamily="18" charset="-127"/>
              </a:endParaRPr>
            </a:p>
          </p:txBody>
        </p:sp>
        <p:sp>
          <p:nvSpPr>
            <p:cNvPr id="10" name="Title 1">
              <a:extLst>
                <a:ext uri="{FF2B5EF4-FFF2-40B4-BE49-F238E27FC236}">
                  <a16:creationId xmlns:a16="http://schemas.microsoft.com/office/drawing/2014/main" id="{1AF97E6D-B4BB-4375-BA68-84DD0038ACCA}"/>
                </a:ext>
              </a:extLst>
            </p:cNvPr>
            <p:cNvSpPr txBox="1">
              <a:spLocks/>
            </p:cNvSpPr>
            <p:nvPr/>
          </p:nvSpPr>
          <p:spPr>
            <a:xfrm>
              <a:off x="6325008" y="2328236"/>
              <a:ext cx="4679406" cy="1723140"/>
            </a:xfrm>
            <a:prstGeom prst="rect">
              <a:avLst/>
            </a:prstGeom>
            <a:noFill/>
            <a:ln>
              <a:noFill/>
            </a:ln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1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en-US" altLang="ko-KR" sz="7200" spc="-150" dirty="0">
                  <a:ln w="22225">
                    <a:noFill/>
                  </a:ln>
                  <a:solidFill>
                    <a:srgbClr val="7F5EA3"/>
                  </a:solidFill>
                  <a:latin typeface="Broadway" panose="04040905080B02020502" pitchFamily="82" charset="0"/>
                  <a:ea typeface="경기천년제목 Bold" panose="02020803020101020101" pitchFamily="18" charset="-127"/>
                </a:rPr>
                <a:t>Lesson 10</a:t>
              </a:r>
              <a:endParaRPr lang="en-US" altLang="ko-KR" sz="5400" spc="-150" dirty="0">
                <a:ln w="22225">
                  <a:noFill/>
                </a:ln>
                <a:solidFill>
                  <a:srgbClr val="7F5EA3"/>
                </a:solidFill>
                <a:latin typeface="Broadway" panose="04040905080B02020502" pitchFamily="82" charset="0"/>
                <a:ea typeface="경기천년제목 Bold" panose="02020803020101020101" pitchFamily="18" charset="-127"/>
              </a:endParaRPr>
            </a:p>
          </p:txBody>
        </p:sp>
        <p:sp>
          <p:nvSpPr>
            <p:cNvPr id="11" name="사각형: 둥근 모서리 5">
              <a:extLst>
                <a:ext uri="{FF2B5EF4-FFF2-40B4-BE49-F238E27FC236}">
                  <a16:creationId xmlns:a16="http://schemas.microsoft.com/office/drawing/2014/main" id="{602D4CAD-DCEE-4C16-BD1E-5B9F6572C0AB}"/>
                </a:ext>
              </a:extLst>
            </p:cNvPr>
            <p:cNvSpPr/>
            <p:nvPr/>
          </p:nvSpPr>
          <p:spPr>
            <a:xfrm>
              <a:off x="6433496" y="3734577"/>
              <a:ext cx="4457956" cy="513896"/>
            </a:xfrm>
            <a:custGeom>
              <a:avLst/>
              <a:gdLst>
                <a:gd name="connsiteX0" fmla="*/ 0 w 4457956"/>
                <a:gd name="connsiteY0" fmla="*/ 63625 h 513896"/>
                <a:gd name="connsiteX1" fmla="*/ 63625 w 4457956"/>
                <a:gd name="connsiteY1" fmla="*/ 0 h 513896"/>
                <a:gd name="connsiteX2" fmla="*/ 725604 w 4457956"/>
                <a:gd name="connsiteY2" fmla="*/ 0 h 513896"/>
                <a:gd name="connsiteX3" fmla="*/ 1214355 w 4457956"/>
                <a:gd name="connsiteY3" fmla="*/ 0 h 513896"/>
                <a:gd name="connsiteX4" fmla="*/ 1833028 w 4457956"/>
                <a:gd name="connsiteY4" fmla="*/ 0 h 513896"/>
                <a:gd name="connsiteX5" fmla="*/ 2365086 w 4457956"/>
                <a:gd name="connsiteY5" fmla="*/ 0 h 513896"/>
                <a:gd name="connsiteX6" fmla="*/ 3027065 w 4457956"/>
                <a:gd name="connsiteY6" fmla="*/ 0 h 513896"/>
                <a:gd name="connsiteX7" fmla="*/ 3559123 w 4457956"/>
                <a:gd name="connsiteY7" fmla="*/ 0 h 513896"/>
                <a:gd name="connsiteX8" fmla="*/ 4394331 w 4457956"/>
                <a:gd name="connsiteY8" fmla="*/ 0 h 513896"/>
                <a:gd name="connsiteX9" fmla="*/ 4457956 w 4457956"/>
                <a:gd name="connsiteY9" fmla="*/ 63625 h 513896"/>
                <a:gd name="connsiteX10" fmla="*/ 4457956 w 4457956"/>
                <a:gd name="connsiteY10" fmla="*/ 450271 h 513896"/>
                <a:gd name="connsiteX11" fmla="*/ 4394331 w 4457956"/>
                <a:gd name="connsiteY11" fmla="*/ 513896 h 513896"/>
                <a:gd name="connsiteX12" fmla="*/ 3689045 w 4457956"/>
                <a:gd name="connsiteY12" fmla="*/ 513896 h 513896"/>
                <a:gd name="connsiteX13" fmla="*/ 3156986 w 4457956"/>
                <a:gd name="connsiteY13" fmla="*/ 513896 h 513896"/>
                <a:gd name="connsiteX14" fmla="*/ 2668235 w 4457956"/>
                <a:gd name="connsiteY14" fmla="*/ 513896 h 513896"/>
                <a:gd name="connsiteX15" fmla="*/ 2136177 w 4457956"/>
                <a:gd name="connsiteY15" fmla="*/ 513896 h 513896"/>
                <a:gd name="connsiteX16" fmla="*/ 1560812 w 4457956"/>
                <a:gd name="connsiteY16" fmla="*/ 513896 h 513896"/>
                <a:gd name="connsiteX17" fmla="*/ 942140 w 4457956"/>
                <a:gd name="connsiteY17" fmla="*/ 513896 h 513896"/>
                <a:gd name="connsiteX18" fmla="*/ 63625 w 4457956"/>
                <a:gd name="connsiteY18" fmla="*/ 513896 h 513896"/>
                <a:gd name="connsiteX19" fmla="*/ 0 w 4457956"/>
                <a:gd name="connsiteY19" fmla="*/ 450271 h 513896"/>
                <a:gd name="connsiteX20" fmla="*/ 0 w 4457956"/>
                <a:gd name="connsiteY20" fmla="*/ 63625 h 513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457956" h="513896" fill="none" extrusionOk="0">
                  <a:moveTo>
                    <a:pt x="0" y="63625"/>
                  </a:moveTo>
                  <a:cubicBezTo>
                    <a:pt x="897" y="30263"/>
                    <a:pt x="23164" y="2806"/>
                    <a:pt x="63625" y="0"/>
                  </a:cubicBezTo>
                  <a:cubicBezTo>
                    <a:pt x="299185" y="-7496"/>
                    <a:pt x="470222" y="12141"/>
                    <a:pt x="725604" y="0"/>
                  </a:cubicBezTo>
                  <a:cubicBezTo>
                    <a:pt x="980986" y="-12141"/>
                    <a:pt x="1101686" y="10868"/>
                    <a:pt x="1214355" y="0"/>
                  </a:cubicBezTo>
                  <a:cubicBezTo>
                    <a:pt x="1327024" y="-10868"/>
                    <a:pt x="1541399" y="28521"/>
                    <a:pt x="1833028" y="0"/>
                  </a:cubicBezTo>
                  <a:cubicBezTo>
                    <a:pt x="2124657" y="-28521"/>
                    <a:pt x="2193511" y="-26306"/>
                    <a:pt x="2365086" y="0"/>
                  </a:cubicBezTo>
                  <a:cubicBezTo>
                    <a:pt x="2536661" y="26306"/>
                    <a:pt x="2817298" y="-20740"/>
                    <a:pt x="3027065" y="0"/>
                  </a:cubicBezTo>
                  <a:cubicBezTo>
                    <a:pt x="3236832" y="20740"/>
                    <a:pt x="3428058" y="-4768"/>
                    <a:pt x="3559123" y="0"/>
                  </a:cubicBezTo>
                  <a:cubicBezTo>
                    <a:pt x="3690188" y="4768"/>
                    <a:pt x="4097261" y="4073"/>
                    <a:pt x="4394331" y="0"/>
                  </a:cubicBezTo>
                  <a:cubicBezTo>
                    <a:pt x="4423360" y="6185"/>
                    <a:pt x="4455040" y="34727"/>
                    <a:pt x="4457956" y="63625"/>
                  </a:cubicBezTo>
                  <a:cubicBezTo>
                    <a:pt x="4448229" y="161666"/>
                    <a:pt x="4465191" y="257701"/>
                    <a:pt x="4457956" y="450271"/>
                  </a:cubicBezTo>
                  <a:cubicBezTo>
                    <a:pt x="4453650" y="487824"/>
                    <a:pt x="4429813" y="514825"/>
                    <a:pt x="4394331" y="513896"/>
                  </a:cubicBezTo>
                  <a:cubicBezTo>
                    <a:pt x="4051507" y="528101"/>
                    <a:pt x="4018908" y="538785"/>
                    <a:pt x="3689045" y="513896"/>
                  </a:cubicBezTo>
                  <a:cubicBezTo>
                    <a:pt x="3359182" y="489007"/>
                    <a:pt x="3315802" y="515545"/>
                    <a:pt x="3156986" y="513896"/>
                  </a:cubicBezTo>
                  <a:cubicBezTo>
                    <a:pt x="2998170" y="512247"/>
                    <a:pt x="2905508" y="535930"/>
                    <a:pt x="2668235" y="513896"/>
                  </a:cubicBezTo>
                  <a:cubicBezTo>
                    <a:pt x="2430962" y="491862"/>
                    <a:pt x="2339567" y="506775"/>
                    <a:pt x="2136177" y="513896"/>
                  </a:cubicBezTo>
                  <a:cubicBezTo>
                    <a:pt x="1932787" y="521017"/>
                    <a:pt x="1724980" y="542566"/>
                    <a:pt x="1560812" y="513896"/>
                  </a:cubicBezTo>
                  <a:cubicBezTo>
                    <a:pt x="1396645" y="485226"/>
                    <a:pt x="1229008" y="513630"/>
                    <a:pt x="942140" y="513896"/>
                  </a:cubicBezTo>
                  <a:cubicBezTo>
                    <a:pt x="655272" y="514162"/>
                    <a:pt x="260552" y="521512"/>
                    <a:pt x="63625" y="513896"/>
                  </a:cubicBezTo>
                  <a:cubicBezTo>
                    <a:pt x="30901" y="520103"/>
                    <a:pt x="7807" y="489042"/>
                    <a:pt x="0" y="450271"/>
                  </a:cubicBezTo>
                  <a:cubicBezTo>
                    <a:pt x="-3530" y="329628"/>
                    <a:pt x="-5693" y="155570"/>
                    <a:pt x="0" y="63625"/>
                  </a:cubicBezTo>
                  <a:close/>
                </a:path>
                <a:path w="4457956" h="513896" stroke="0" extrusionOk="0">
                  <a:moveTo>
                    <a:pt x="0" y="63625"/>
                  </a:moveTo>
                  <a:cubicBezTo>
                    <a:pt x="-7263" y="24006"/>
                    <a:pt x="23963" y="1698"/>
                    <a:pt x="63625" y="0"/>
                  </a:cubicBezTo>
                  <a:cubicBezTo>
                    <a:pt x="262257" y="28825"/>
                    <a:pt x="548206" y="34199"/>
                    <a:pt x="768911" y="0"/>
                  </a:cubicBezTo>
                  <a:cubicBezTo>
                    <a:pt x="989616" y="-34199"/>
                    <a:pt x="1107801" y="-9507"/>
                    <a:pt x="1344277" y="0"/>
                  </a:cubicBezTo>
                  <a:cubicBezTo>
                    <a:pt x="1580753" y="9507"/>
                    <a:pt x="1765305" y="9400"/>
                    <a:pt x="1876335" y="0"/>
                  </a:cubicBezTo>
                  <a:cubicBezTo>
                    <a:pt x="1987365" y="-9400"/>
                    <a:pt x="2376641" y="19155"/>
                    <a:pt x="2538314" y="0"/>
                  </a:cubicBezTo>
                  <a:cubicBezTo>
                    <a:pt x="2699987" y="-19155"/>
                    <a:pt x="2907108" y="-19241"/>
                    <a:pt x="3113679" y="0"/>
                  </a:cubicBezTo>
                  <a:cubicBezTo>
                    <a:pt x="3320251" y="19241"/>
                    <a:pt x="3658060" y="-25070"/>
                    <a:pt x="3818966" y="0"/>
                  </a:cubicBezTo>
                  <a:cubicBezTo>
                    <a:pt x="3979872" y="25070"/>
                    <a:pt x="4273622" y="26130"/>
                    <a:pt x="4394331" y="0"/>
                  </a:cubicBezTo>
                  <a:cubicBezTo>
                    <a:pt x="4427549" y="3178"/>
                    <a:pt x="4453576" y="23406"/>
                    <a:pt x="4457956" y="63625"/>
                  </a:cubicBezTo>
                  <a:cubicBezTo>
                    <a:pt x="4444205" y="242669"/>
                    <a:pt x="4477282" y="276409"/>
                    <a:pt x="4457956" y="450271"/>
                  </a:cubicBezTo>
                  <a:cubicBezTo>
                    <a:pt x="4458528" y="486261"/>
                    <a:pt x="4429606" y="515304"/>
                    <a:pt x="4394331" y="513896"/>
                  </a:cubicBezTo>
                  <a:cubicBezTo>
                    <a:pt x="4170116" y="508246"/>
                    <a:pt x="4051320" y="497937"/>
                    <a:pt x="3905580" y="513896"/>
                  </a:cubicBezTo>
                  <a:cubicBezTo>
                    <a:pt x="3759840" y="529855"/>
                    <a:pt x="3352596" y="510953"/>
                    <a:pt x="3200293" y="513896"/>
                  </a:cubicBezTo>
                  <a:cubicBezTo>
                    <a:pt x="3047990" y="516839"/>
                    <a:pt x="2794306" y="505309"/>
                    <a:pt x="2668235" y="513896"/>
                  </a:cubicBezTo>
                  <a:cubicBezTo>
                    <a:pt x="2542164" y="522483"/>
                    <a:pt x="2357840" y="525204"/>
                    <a:pt x="2049563" y="513896"/>
                  </a:cubicBezTo>
                  <a:cubicBezTo>
                    <a:pt x="1741286" y="502588"/>
                    <a:pt x="1622069" y="543307"/>
                    <a:pt x="1344277" y="513896"/>
                  </a:cubicBezTo>
                  <a:cubicBezTo>
                    <a:pt x="1066485" y="484485"/>
                    <a:pt x="862639" y="539635"/>
                    <a:pt x="725604" y="513896"/>
                  </a:cubicBezTo>
                  <a:cubicBezTo>
                    <a:pt x="588569" y="488157"/>
                    <a:pt x="332457" y="527387"/>
                    <a:pt x="63625" y="513896"/>
                  </a:cubicBezTo>
                  <a:cubicBezTo>
                    <a:pt x="21838" y="514170"/>
                    <a:pt x="3965" y="478263"/>
                    <a:pt x="0" y="450271"/>
                  </a:cubicBezTo>
                  <a:cubicBezTo>
                    <a:pt x="-14808" y="364235"/>
                    <a:pt x="-2906" y="147520"/>
                    <a:pt x="0" y="63625"/>
                  </a:cubicBezTo>
                  <a:close/>
                </a:path>
              </a:pathLst>
            </a:custGeom>
            <a:solidFill>
              <a:schemeClr val="bg1"/>
            </a:solidFill>
            <a:ln w="76200">
              <a:solidFill>
                <a:srgbClr val="9DD3F7"/>
              </a:solidFill>
              <a:extLst>
                <a:ext uri="{C807C97D-BFC1-408E-A445-0C87EB9F89A2}">
                  <ask:lineSketchStyleProps xmlns="" xmlns:ask="http://schemas.microsoft.com/office/drawing/2018/sketchyshapes" sd="1219033472">
                    <a:prstGeom prst="roundRect">
                      <a:avLst>
                        <a:gd name="adj" fmla="val 12381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2800" dirty="0">
                  <a:ln w="22225">
                    <a:noFill/>
                  </a:ln>
                  <a:solidFill>
                    <a:srgbClr val="7F5EA3"/>
                  </a:solidFill>
                  <a:latin typeface="Berlin Sans FB" panose="020E0602020502020306" pitchFamily="34" charset="0"/>
                  <a:ea typeface="경기천년제목 Bold" panose="02020803020101020101" pitchFamily="18" charset="-127"/>
                </a:rPr>
                <a:t>Who Wrote the Book?</a:t>
              </a:r>
            </a:p>
          </p:txBody>
        </p:sp>
      </p:grpSp>
      <p:pic>
        <p:nvPicPr>
          <p:cNvPr id="12" name="L10_song_mr">
            <a:hlinkClick r:id="" action="ppaction://media"/>
            <a:extLst>
              <a:ext uri="{FF2B5EF4-FFF2-40B4-BE49-F238E27FC236}">
                <a16:creationId xmlns:a16="http://schemas.microsoft.com/office/drawing/2014/main" id="{28E9FFB6-75DC-42AE-B5FF-7996C9FAF8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26757.37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20813" y="-1598613"/>
            <a:ext cx="552450" cy="5524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495906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94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  <p:extLst mod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5C3AC67D-A024-4395-82E9-7909665BC9D7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932873"/>
          </a:xfrm>
          <a:prstGeom prst="rect">
            <a:avLst/>
          </a:prstGeom>
          <a:solidFill>
            <a:srgbClr val="7F5EA3"/>
          </a:solidFill>
          <a:ln>
            <a:solidFill>
              <a:srgbClr val="66006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>
                <a:solidFill>
                  <a:schemeClr val="bg1"/>
                </a:solidFill>
                <a:latin typeface="Berlin Sans FB Demi" panose="020E0802020502020306" pitchFamily="34" charset="0"/>
                <a:ea typeface="경기천년제목 Bold" panose="02020803020101020101" pitchFamily="18" charset="-127"/>
              </a:rPr>
              <a:t>Let’s Read </a:t>
            </a:r>
            <a:r>
              <a:rPr lang="en-US" altLang="ko-KR" sz="2800" b="1" dirty="0" err="1">
                <a:solidFill>
                  <a:schemeClr val="accent4"/>
                </a:solidFill>
                <a:latin typeface="Berlin Sans FB Demi" panose="020E0802020502020306" pitchFamily="34" charset="0"/>
                <a:ea typeface="경기천년제목 Bold" panose="02020803020101020101" pitchFamily="18" charset="-127"/>
              </a:rPr>
              <a:t>Read</a:t>
            </a:r>
            <a:r>
              <a:rPr lang="en-US" altLang="ko-KR" sz="2800" b="1" dirty="0">
                <a:solidFill>
                  <a:schemeClr val="accent4"/>
                </a:solidFill>
                <a:latin typeface="Berlin Sans FB Demi" panose="020E0802020502020306" pitchFamily="34" charset="0"/>
                <a:ea typeface="경기천년제목 Bold" panose="02020803020101020101" pitchFamily="18" charset="-127"/>
              </a:rPr>
              <a:t> and Comprehend</a:t>
            </a:r>
            <a:endParaRPr lang="ko-KR" altLang="en-US" sz="2800" b="1" dirty="0">
              <a:solidFill>
                <a:schemeClr val="accent4"/>
              </a:solidFill>
              <a:latin typeface="Berlin Sans FB Demi" panose="020E0802020502020306" pitchFamily="34" charset="0"/>
              <a:ea typeface="경기천년제목 Bold" panose="02020803020101020101" pitchFamily="18" charset="-127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 rotWithShape="1">
          <a:blip r:embed="rId3"/>
          <a:srcRect l="2865" r="2627" b="4821"/>
          <a:stretch/>
        </p:blipFill>
        <p:spPr>
          <a:xfrm>
            <a:off x="5915690" y="1248508"/>
            <a:ext cx="6276310" cy="56094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직사각형 3"/>
          <p:cNvSpPr/>
          <p:nvPr/>
        </p:nvSpPr>
        <p:spPr>
          <a:xfrm>
            <a:off x="416350" y="1239685"/>
            <a:ext cx="386907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/>
            <a:r>
              <a:rPr lang="en-US" altLang="ko-KR" sz="3600" b="1" spc="-150" dirty="0" smtClean="0">
                <a:ln>
                  <a:solidFill>
                    <a:srgbClr val="CEC0D4">
                      <a:alpha val="1000"/>
                    </a:srgbClr>
                  </a:solidFill>
                </a:ln>
                <a:latin typeface="맑은 고딕" panose="020B0503020000020004" pitchFamily="50" charset="-127"/>
              </a:rPr>
              <a:t>Look at the tower.</a:t>
            </a:r>
            <a:endParaRPr lang="en-US" altLang="ko-KR" sz="3600" b="1" spc="-150" dirty="0">
              <a:ln>
                <a:solidFill>
                  <a:srgbClr val="CEC0D4">
                    <a:alpha val="1000"/>
                  </a:srgbClr>
                </a:solidFill>
              </a:ln>
              <a:latin typeface="맑은 고딕" panose="020B0503020000020004" pitchFamily="50" charset="-127"/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416350" y="1867433"/>
            <a:ext cx="744979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/>
            <a:r>
              <a:rPr lang="en-US" altLang="ko-KR" sz="3600" b="1" spc="-150" dirty="0" smtClean="0">
                <a:ln>
                  <a:solidFill>
                    <a:srgbClr val="CEC0D4">
                      <a:alpha val="1000"/>
                    </a:srgbClr>
                  </a:solidFill>
                </a:ln>
                <a:latin typeface="맑은 고딕" panose="020B0503020000020004" pitchFamily="50" charset="-127"/>
              </a:rPr>
              <a:t>It is the Eiffel Tower in Paris, France.</a:t>
            </a:r>
            <a:endParaRPr lang="en-US" altLang="ko-KR" sz="3600" b="1" spc="-150" dirty="0">
              <a:ln>
                <a:solidFill>
                  <a:srgbClr val="CEC0D4">
                    <a:alpha val="1000"/>
                  </a:srgbClr>
                </a:solidFill>
              </a:ln>
              <a:latin typeface="맑은 고딕" panose="020B0503020000020004" pitchFamily="50" charset="-127"/>
            </a:endParaRPr>
          </a:p>
        </p:txBody>
      </p:sp>
      <p:sp>
        <p:nvSpPr>
          <p:cNvPr id="6" name="직사각형 5"/>
          <p:cNvSpPr/>
          <p:nvPr/>
        </p:nvSpPr>
        <p:spPr>
          <a:xfrm>
            <a:off x="416350" y="2495181"/>
            <a:ext cx="456618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/>
            <a:r>
              <a:rPr lang="en-US" altLang="ko-KR" sz="3600" b="1" spc="-150" dirty="0" smtClean="0">
                <a:ln>
                  <a:solidFill>
                    <a:srgbClr val="CEC0D4">
                      <a:alpha val="1000"/>
                    </a:srgbClr>
                  </a:solidFill>
                </a:ln>
                <a:latin typeface="맑은 고딕" panose="020B0503020000020004" pitchFamily="50" charset="-127"/>
              </a:rPr>
              <a:t>Who built this tower?</a:t>
            </a:r>
            <a:endParaRPr lang="en-US" altLang="ko-KR" sz="3600" b="1" spc="-150" dirty="0">
              <a:ln>
                <a:solidFill>
                  <a:srgbClr val="CEC0D4">
                    <a:alpha val="1000"/>
                  </a:srgbClr>
                </a:solidFill>
              </a:ln>
              <a:latin typeface="맑은 고딕" panose="020B0503020000020004" pitchFamily="50" charset="-127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416350" y="3122929"/>
            <a:ext cx="381694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/>
            <a:r>
              <a:rPr lang="en-US" altLang="ko-KR" sz="3600" b="1" spc="-150" dirty="0" smtClean="0">
                <a:ln>
                  <a:solidFill>
                    <a:srgbClr val="CEC0D4">
                      <a:alpha val="1000"/>
                    </a:srgbClr>
                  </a:solidFill>
                </a:ln>
                <a:latin typeface="맑은 고딕" panose="020B0503020000020004" pitchFamily="50" charset="-127"/>
              </a:rPr>
              <a:t>Gustave Eiffel did.</a:t>
            </a:r>
            <a:endParaRPr lang="en-US" altLang="ko-KR" sz="3600" b="1" spc="-150" dirty="0">
              <a:ln>
                <a:solidFill>
                  <a:srgbClr val="CEC0D4">
                    <a:alpha val="1000"/>
                  </a:srgbClr>
                </a:solidFill>
              </a:ln>
              <a:latin typeface="맑은 고딕" panose="020B0503020000020004" pitchFamily="50" charset="-127"/>
            </a:endParaRPr>
          </a:p>
        </p:txBody>
      </p:sp>
      <p:sp>
        <p:nvSpPr>
          <p:cNvPr id="8" name="직사각형 7"/>
          <p:cNvSpPr/>
          <p:nvPr/>
        </p:nvSpPr>
        <p:spPr>
          <a:xfrm>
            <a:off x="441375" y="3750676"/>
            <a:ext cx="565462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/>
            <a:r>
              <a:rPr lang="en-US" altLang="ko-KR" sz="3600" b="1" spc="-150" dirty="0" smtClean="0">
                <a:ln>
                  <a:solidFill>
                    <a:srgbClr val="CEC0D4">
                      <a:alpha val="1000"/>
                    </a:srgbClr>
                  </a:solidFill>
                </a:ln>
                <a:latin typeface="맑은 고딕" panose="020B0503020000020004" pitchFamily="50" charset="-127"/>
              </a:rPr>
              <a:t>He built the tower in 1889.</a:t>
            </a:r>
            <a:endParaRPr lang="en-US" altLang="ko-KR" sz="3600" b="1" spc="-150" dirty="0">
              <a:ln>
                <a:solidFill>
                  <a:srgbClr val="CEC0D4">
                    <a:alpha val="1000"/>
                  </a:srgbClr>
                </a:solidFill>
              </a:ln>
              <a:latin typeface="맑은 고딕" panose="020B0503020000020004" pitchFamily="50" charset="-127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759556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5C3AC67D-A024-4395-82E9-7909665BC9D7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932873"/>
          </a:xfrm>
          <a:prstGeom prst="rect">
            <a:avLst/>
          </a:prstGeom>
          <a:solidFill>
            <a:srgbClr val="7F5EA3"/>
          </a:solidFill>
          <a:ln>
            <a:solidFill>
              <a:srgbClr val="66006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>
                <a:solidFill>
                  <a:schemeClr val="bg1"/>
                </a:solidFill>
                <a:latin typeface="Berlin Sans FB Demi" panose="020E0802020502020306" pitchFamily="34" charset="0"/>
                <a:ea typeface="경기천년제목 Bold" panose="02020803020101020101" pitchFamily="18" charset="-127"/>
              </a:rPr>
              <a:t>Let’s Read </a:t>
            </a:r>
            <a:r>
              <a:rPr lang="en-US" altLang="ko-KR" sz="2800" b="1" dirty="0" err="1">
                <a:solidFill>
                  <a:schemeClr val="accent4"/>
                </a:solidFill>
                <a:latin typeface="Berlin Sans FB Demi" panose="020E0802020502020306" pitchFamily="34" charset="0"/>
                <a:ea typeface="경기천년제목 Bold" panose="02020803020101020101" pitchFamily="18" charset="-127"/>
              </a:rPr>
              <a:t>Read</a:t>
            </a:r>
            <a:r>
              <a:rPr lang="en-US" altLang="ko-KR" sz="2800" b="1" dirty="0">
                <a:solidFill>
                  <a:schemeClr val="accent4"/>
                </a:solidFill>
                <a:latin typeface="Berlin Sans FB Demi" panose="020E0802020502020306" pitchFamily="34" charset="0"/>
                <a:ea typeface="경기천년제목 Bold" panose="02020803020101020101" pitchFamily="18" charset="-127"/>
              </a:rPr>
              <a:t> and Comprehend</a:t>
            </a:r>
            <a:endParaRPr lang="ko-KR" altLang="en-US" sz="2800" b="1" dirty="0">
              <a:solidFill>
                <a:schemeClr val="accent4"/>
              </a:solidFill>
              <a:latin typeface="Berlin Sans FB Demi" panose="020E0802020502020306" pitchFamily="34" charset="0"/>
              <a:ea typeface="경기천년제목 Bold" panose="02020803020101020101" pitchFamily="18" charset="-127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 rotWithShape="1">
          <a:blip r:embed="rId3"/>
          <a:srcRect l="2865" r="2627" b="4821"/>
          <a:stretch/>
        </p:blipFill>
        <p:spPr>
          <a:xfrm>
            <a:off x="5915690" y="1248508"/>
            <a:ext cx="6276310" cy="56094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직사각형 3"/>
          <p:cNvSpPr/>
          <p:nvPr/>
        </p:nvSpPr>
        <p:spPr>
          <a:xfrm>
            <a:off x="416350" y="1239685"/>
            <a:ext cx="762535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/>
            <a:r>
              <a:rPr lang="en-US" altLang="ko-KR" sz="3600" b="1" spc="-150" dirty="0" smtClean="0">
                <a:ln>
                  <a:solidFill>
                    <a:srgbClr val="CEC0D4">
                      <a:alpha val="1000"/>
                    </a:srgbClr>
                  </a:solidFill>
                </a:ln>
                <a:latin typeface="맑은 고딕" panose="020B0503020000020004" pitchFamily="50" charset="-127"/>
              </a:rPr>
              <a:t>At first people did not like the tower.</a:t>
            </a:r>
            <a:endParaRPr lang="en-US" altLang="ko-KR" sz="3600" b="1" spc="-150" dirty="0">
              <a:ln>
                <a:solidFill>
                  <a:srgbClr val="CEC0D4">
                    <a:alpha val="1000"/>
                  </a:srgbClr>
                </a:solidFill>
              </a:ln>
              <a:latin typeface="맑은 고딕" panose="020B0503020000020004" pitchFamily="50" charset="-127"/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416350" y="1894839"/>
            <a:ext cx="803765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/>
            <a:r>
              <a:rPr lang="en-US" altLang="ko-KR" sz="3600" b="1" spc="-150" dirty="0" smtClean="0">
                <a:ln>
                  <a:solidFill>
                    <a:srgbClr val="CEC0D4">
                      <a:alpha val="1000"/>
                    </a:srgbClr>
                  </a:solidFill>
                </a:ln>
                <a:latin typeface="맑은 고딕" panose="020B0503020000020004" pitchFamily="50" charset="-127"/>
              </a:rPr>
              <a:t>Now it is a famous tower in the world.</a:t>
            </a:r>
            <a:endParaRPr lang="en-US" altLang="ko-KR" sz="3600" b="1" spc="-150" dirty="0">
              <a:ln>
                <a:solidFill>
                  <a:srgbClr val="CEC0D4">
                    <a:alpha val="1000"/>
                  </a:srgbClr>
                </a:solidFill>
              </a:ln>
              <a:latin typeface="맑은 고딕" panose="020B0503020000020004" pitchFamily="50" charset="-127"/>
            </a:endParaRPr>
          </a:p>
        </p:txBody>
      </p:sp>
      <p:sp>
        <p:nvSpPr>
          <p:cNvPr id="6" name="직사각형 5"/>
          <p:cNvSpPr/>
          <p:nvPr/>
        </p:nvSpPr>
        <p:spPr>
          <a:xfrm>
            <a:off x="416350" y="2549993"/>
            <a:ext cx="813318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/>
            <a:r>
              <a:rPr lang="en-US" altLang="ko-KR" sz="3600" b="1" spc="-150" dirty="0" smtClean="0">
                <a:ln>
                  <a:solidFill>
                    <a:srgbClr val="CEC0D4">
                      <a:alpha val="1000"/>
                    </a:srgbClr>
                  </a:solidFill>
                </a:ln>
                <a:latin typeface="맑은 고딕" panose="020B0503020000020004" pitchFamily="50" charset="-127"/>
              </a:rPr>
              <a:t>Many people visit the tower every year.</a:t>
            </a:r>
            <a:endParaRPr lang="en-US" altLang="ko-KR" sz="3600" b="1" spc="-150" dirty="0">
              <a:ln>
                <a:solidFill>
                  <a:srgbClr val="CEC0D4">
                    <a:alpha val="1000"/>
                  </a:srgbClr>
                </a:solidFill>
              </a:ln>
              <a:latin typeface="맑은 고딕" panose="020B0503020000020004" pitchFamily="50" charset="-127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416350" y="3205147"/>
            <a:ext cx="362990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/>
            <a:r>
              <a:rPr lang="en-US" altLang="ko-KR" sz="3600" b="1" spc="-150" dirty="0" smtClean="0">
                <a:ln>
                  <a:solidFill>
                    <a:srgbClr val="CEC0D4">
                      <a:alpha val="1000"/>
                    </a:srgbClr>
                  </a:solidFill>
                </a:ln>
                <a:latin typeface="맑은 고딕" panose="020B0503020000020004" pitchFamily="50" charset="-127"/>
              </a:rPr>
              <a:t>“I think it’s ugly.”</a:t>
            </a:r>
            <a:endParaRPr lang="en-US" altLang="ko-KR" sz="3600" b="1" spc="-150" dirty="0">
              <a:ln>
                <a:solidFill>
                  <a:srgbClr val="CEC0D4">
                    <a:alpha val="1000"/>
                  </a:srgbClr>
                </a:solidFill>
              </a:ln>
              <a:latin typeface="맑은 고딕" panose="020B0503020000020004" pitchFamily="50" charset="-127"/>
            </a:endParaRPr>
          </a:p>
        </p:txBody>
      </p:sp>
      <p:sp>
        <p:nvSpPr>
          <p:cNvPr id="8" name="직사각형 7"/>
          <p:cNvSpPr/>
          <p:nvPr/>
        </p:nvSpPr>
        <p:spPr>
          <a:xfrm>
            <a:off x="416350" y="3860301"/>
            <a:ext cx="351205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/>
            <a:r>
              <a:rPr lang="en-US" altLang="ko-KR" sz="3600" b="1" spc="-150" dirty="0" smtClean="0">
                <a:ln>
                  <a:solidFill>
                    <a:srgbClr val="CEC0D4">
                      <a:alpha val="1000"/>
                    </a:srgbClr>
                  </a:solidFill>
                </a:ln>
                <a:latin typeface="맑은 고딕" panose="020B0503020000020004" pitchFamily="50" charset="-127"/>
              </a:rPr>
              <a:t>“I think so, too.”</a:t>
            </a:r>
            <a:endParaRPr lang="en-US" altLang="ko-KR" sz="3600" b="1" spc="-150" dirty="0">
              <a:ln>
                <a:solidFill>
                  <a:srgbClr val="CEC0D4">
                    <a:alpha val="1000"/>
                  </a:srgbClr>
                </a:solidFill>
              </a:ln>
              <a:latin typeface="맑은 고딕" panose="020B0503020000020004" pitchFamily="50" charset="-127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96365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3"/>
          <a:srcRect r="4436"/>
          <a:stretch/>
        </p:blipFill>
        <p:spPr>
          <a:xfrm>
            <a:off x="5725413" y="2476567"/>
            <a:ext cx="6466587" cy="43814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제목 1">
            <a:extLst>
              <a:ext uri="{FF2B5EF4-FFF2-40B4-BE49-F238E27FC236}">
                <a16:creationId xmlns:a16="http://schemas.microsoft.com/office/drawing/2014/main" id="{5C3AC67D-A024-4395-82E9-7909665BC9D7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932873"/>
          </a:xfrm>
          <a:prstGeom prst="rect">
            <a:avLst/>
          </a:prstGeom>
          <a:solidFill>
            <a:srgbClr val="7F5EA3"/>
          </a:solidFill>
          <a:ln>
            <a:solidFill>
              <a:srgbClr val="66006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>
                <a:solidFill>
                  <a:schemeClr val="bg1"/>
                </a:solidFill>
                <a:latin typeface="Berlin Sans FB Demi" panose="020E0802020502020306" pitchFamily="34" charset="0"/>
                <a:ea typeface="경기천년제목 Bold" panose="02020803020101020101" pitchFamily="18" charset="-127"/>
              </a:rPr>
              <a:t>Let’s Read </a:t>
            </a:r>
            <a:r>
              <a:rPr lang="en-US" altLang="ko-KR" sz="2800" b="1" dirty="0" err="1">
                <a:solidFill>
                  <a:schemeClr val="accent4"/>
                </a:solidFill>
                <a:latin typeface="Berlin Sans FB Demi" panose="020E0802020502020306" pitchFamily="34" charset="0"/>
                <a:ea typeface="경기천년제목 Bold" panose="02020803020101020101" pitchFamily="18" charset="-127"/>
              </a:rPr>
              <a:t>Read</a:t>
            </a:r>
            <a:r>
              <a:rPr lang="en-US" altLang="ko-KR" sz="2800" b="1" dirty="0">
                <a:solidFill>
                  <a:schemeClr val="accent4"/>
                </a:solidFill>
                <a:latin typeface="Berlin Sans FB Demi" panose="020E0802020502020306" pitchFamily="34" charset="0"/>
                <a:ea typeface="경기천년제목 Bold" panose="02020803020101020101" pitchFamily="18" charset="-127"/>
              </a:rPr>
              <a:t> and Comprehend</a:t>
            </a:r>
            <a:endParaRPr lang="ko-KR" altLang="en-US" sz="2800" b="1" dirty="0">
              <a:solidFill>
                <a:schemeClr val="accent4"/>
              </a:solidFill>
              <a:latin typeface="Berlin Sans FB Demi" panose="020E0802020502020306" pitchFamily="34" charset="0"/>
              <a:ea typeface="경기천년제목 Bold" panose="02020803020101020101" pitchFamily="18" charset="-127"/>
            </a:endParaRPr>
          </a:p>
        </p:txBody>
      </p:sp>
      <p:sp>
        <p:nvSpPr>
          <p:cNvPr id="4" name="직사각형 3"/>
          <p:cNvSpPr/>
          <p:nvPr/>
        </p:nvSpPr>
        <p:spPr>
          <a:xfrm>
            <a:off x="416350" y="1239685"/>
            <a:ext cx="873963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/>
            <a:r>
              <a:rPr lang="en-US" altLang="ko-KR" sz="3600" b="1" spc="-150" dirty="0" smtClean="0">
                <a:ln>
                  <a:solidFill>
                    <a:srgbClr val="CEC0D4">
                      <a:alpha val="1000"/>
                    </a:srgbClr>
                  </a:solidFill>
                </a:ln>
                <a:latin typeface="맑은 고딕" panose="020B0503020000020004" pitchFamily="50" charset="-127"/>
              </a:rPr>
              <a:t>Do you know about the Statue of Liberty?</a:t>
            </a:r>
            <a:endParaRPr lang="en-US" altLang="ko-KR" sz="3600" b="1" spc="-150" dirty="0">
              <a:ln>
                <a:solidFill>
                  <a:srgbClr val="CEC0D4">
                    <a:alpha val="1000"/>
                  </a:srgbClr>
                </a:solidFill>
              </a:ln>
              <a:latin typeface="맑은 고딕" panose="020B0503020000020004" pitchFamily="50" charset="-127"/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416350" y="1886016"/>
            <a:ext cx="867083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/>
            <a:r>
              <a:rPr lang="en-US" altLang="ko-KR" sz="3600" b="1" spc="-150" dirty="0" smtClean="0">
                <a:ln>
                  <a:solidFill>
                    <a:srgbClr val="CEC0D4">
                      <a:alpha val="1000"/>
                    </a:srgbClr>
                  </a:solidFill>
                </a:ln>
                <a:latin typeface="맑은 고딕" panose="020B0503020000020004" pitchFamily="50" charset="-127"/>
              </a:rPr>
              <a:t>It was a present from France to the U.S.A.</a:t>
            </a:r>
            <a:endParaRPr lang="en-US" altLang="ko-KR" sz="3600" b="1" spc="-150" dirty="0">
              <a:ln>
                <a:solidFill>
                  <a:srgbClr val="CEC0D4">
                    <a:alpha val="1000"/>
                  </a:srgbClr>
                </a:solidFill>
              </a:ln>
              <a:latin typeface="맑은 고딕" panose="020B0503020000020004" pitchFamily="50" charset="-127"/>
            </a:endParaRPr>
          </a:p>
        </p:txBody>
      </p:sp>
      <p:sp>
        <p:nvSpPr>
          <p:cNvPr id="6" name="직사각형 5"/>
          <p:cNvSpPr/>
          <p:nvPr/>
        </p:nvSpPr>
        <p:spPr>
          <a:xfrm>
            <a:off x="416350" y="2532347"/>
            <a:ext cx="887403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/>
            <a:r>
              <a:rPr lang="en-US" altLang="ko-KR" sz="3600" b="1" spc="-150" dirty="0" smtClean="0">
                <a:ln>
                  <a:solidFill>
                    <a:srgbClr val="CEC0D4">
                      <a:alpha val="1000"/>
                    </a:srgbClr>
                  </a:solidFill>
                </a:ln>
                <a:latin typeface="맑은 고딕" panose="020B0503020000020004" pitchFamily="50" charset="-127"/>
              </a:rPr>
              <a:t>Eiffel worked for the Statue of Liberty, too!</a:t>
            </a:r>
            <a:endParaRPr lang="en-US" altLang="ko-KR" sz="3600" b="1" spc="-150" dirty="0">
              <a:ln>
                <a:solidFill>
                  <a:srgbClr val="CEC0D4">
                    <a:alpha val="1000"/>
                  </a:srgbClr>
                </a:solidFill>
              </a:ln>
              <a:latin typeface="맑은 고딕" panose="020B0503020000020004" pitchFamily="50" charset="-127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416350" y="3234458"/>
            <a:ext cx="679160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/>
            <a:r>
              <a:rPr lang="en-US" altLang="ko-KR" sz="3600" b="1" spc="-150" dirty="0" smtClean="0">
                <a:ln>
                  <a:solidFill>
                    <a:srgbClr val="CEC0D4">
                      <a:alpha val="1000"/>
                    </a:srgbClr>
                  </a:solidFill>
                </a:ln>
                <a:latin typeface="맑은 고딕" panose="020B0503020000020004" pitchFamily="50" charset="-127"/>
              </a:rPr>
              <a:t>“Really? What a great engineer!”</a:t>
            </a:r>
            <a:endParaRPr lang="en-US" altLang="ko-KR" sz="3600" b="1" spc="-150" dirty="0">
              <a:ln>
                <a:solidFill>
                  <a:srgbClr val="CEC0D4">
                    <a:alpha val="1000"/>
                  </a:srgbClr>
                </a:solidFill>
              </a:ln>
              <a:latin typeface="맑은 고딕" panose="020B0503020000020004" pitchFamily="50" charset="-127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97816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F7C801A-46E4-43AB-AFB9-FF317D54E8DD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932873"/>
          </a:xfrm>
          <a:prstGeom prst="rect">
            <a:avLst/>
          </a:prstGeom>
          <a:solidFill>
            <a:srgbClr val="7F5EA3"/>
          </a:solidFill>
          <a:ln>
            <a:solidFill>
              <a:srgbClr val="66006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>
                <a:solidFill>
                  <a:schemeClr val="bg1"/>
                </a:solidFill>
                <a:latin typeface="Berlin Sans FB Demi" panose="020E0802020502020306" pitchFamily="34" charset="0"/>
                <a:ea typeface="경기천년제목 Bold" panose="02020803020101020101" pitchFamily="18" charset="-127"/>
              </a:rPr>
              <a:t>Read and Check</a:t>
            </a:r>
            <a:endParaRPr lang="ko-KR" altLang="en-US" sz="2800" b="1" dirty="0">
              <a:solidFill>
                <a:schemeClr val="accent4"/>
              </a:solidFill>
              <a:latin typeface="Berlin Sans FB Demi" panose="020E0802020502020306" pitchFamily="34" charset="0"/>
              <a:ea typeface="경기천년제목 Bold" panose="02020803020101020101" pitchFamily="18" charset="-127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0204" y="1568372"/>
            <a:ext cx="9611591" cy="4321675"/>
          </a:xfrm>
          <a:prstGeom prst="rect">
            <a:avLst/>
          </a:prstGeom>
        </p:spPr>
      </p:pic>
      <p:sp>
        <p:nvSpPr>
          <p:cNvPr id="4" name="사각형: 둥근 모서리 6">
            <a:extLst>
              <a:ext uri="{FF2B5EF4-FFF2-40B4-BE49-F238E27FC236}">
                <a16:creationId xmlns:a16="http://schemas.microsoft.com/office/drawing/2014/main" id="{55F81480-970F-46DC-BB51-E578E7595F97}"/>
              </a:ext>
            </a:extLst>
          </p:cNvPr>
          <p:cNvSpPr/>
          <p:nvPr/>
        </p:nvSpPr>
        <p:spPr>
          <a:xfrm>
            <a:off x="870237" y="1364973"/>
            <a:ext cx="10451523" cy="5115339"/>
          </a:xfrm>
          <a:prstGeom prst="roundRect">
            <a:avLst>
              <a:gd name="adj" fmla="val 10190"/>
            </a:avLst>
          </a:prstGeom>
          <a:noFill/>
          <a:ln w="57150">
            <a:solidFill>
              <a:srgbClr val="84CFD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E407E1C7-6B5F-4795-ADB5-FD23476AE3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23438" y1="35088" x2="23438" y2="35088"/>
                        <a14:foregroundMark x1="21875" y1="35088" x2="37500" y2="57895"/>
                        <a14:foregroundMark x1="71875" y1="29825" x2="46875" y2="64912"/>
                        <a14:foregroundMark x1="48438" y1="75439" x2="48438" y2="7543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58892" y="2989713"/>
            <a:ext cx="670560" cy="597218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E407E1C7-6B5F-4795-ADB5-FD23476AE3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23438" y1="35088" x2="23438" y2="35088"/>
                        <a14:foregroundMark x1="21875" y1="35088" x2="37500" y2="57895"/>
                        <a14:foregroundMark x1="71875" y1="29825" x2="46875" y2="64912"/>
                        <a14:foregroundMark x1="48438" y1="75439" x2="48438" y2="7543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730492" y="4994359"/>
            <a:ext cx="670560" cy="59721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560008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F48B53B-D055-403C-B322-FD70EA8A4730}"/>
              </a:ext>
            </a:extLst>
          </p:cNvPr>
          <p:cNvSpPr txBox="1">
            <a:spLocks/>
          </p:cNvSpPr>
          <p:nvPr/>
        </p:nvSpPr>
        <p:spPr>
          <a:xfrm>
            <a:off x="817646" y="0"/>
            <a:ext cx="10533560" cy="932873"/>
          </a:xfrm>
          <a:prstGeom prst="rect">
            <a:avLst/>
          </a:prstGeom>
          <a:solidFill>
            <a:srgbClr val="7F5EA3"/>
          </a:solidFill>
          <a:ln>
            <a:solidFill>
              <a:srgbClr val="66006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>
                <a:solidFill>
                  <a:schemeClr val="bg1"/>
                </a:solidFill>
                <a:latin typeface="Berlin Sans FB Demi" panose="020E0802020502020306" pitchFamily="34" charset="0"/>
                <a:ea typeface="경기천년제목 Bold" panose="02020803020101020101" pitchFamily="18" charset="-127"/>
              </a:rPr>
              <a:t>Read Aloud</a:t>
            </a:r>
            <a:endParaRPr lang="ko-KR" altLang="en-US" sz="2800" b="1" dirty="0">
              <a:solidFill>
                <a:schemeClr val="accent4"/>
              </a:solidFill>
              <a:latin typeface="Berlin Sans FB Demi" panose="020E0802020502020306" pitchFamily="34" charset="0"/>
              <a:ea typeface="경기천년제목 Bold" panose="02020803020101020101" pitchFamily="18" charset="-127"/>
            </a:endParaRPr>
          </a:p>
        </p:txBody>
      </p:sp>
      <p:pic>
        <p:nvPicPr>
          <p:cNvPr id="3" name="L10_read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9221" y="932873"/>
            <a:ext cx="10533559" cy="592512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346990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  <p:extLst mod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57EBEE23-7C97-468B-8B2B-7EB0361B9005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932873"/>
          </a:xfrm>
          <a:prstGeom prst="rect">
            <a:avLst/>
          </a:prstGeom>
          <a:solidFill>
            <a:srgbClr val="7F5EA3"/>
          </a:solidFill>
          <a:ln>
            <a:solidFill>
              <a:srgbClr val="66006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>
                <a:solidFill>
                  <a:schemeClr val="bg1"/>
                </a:solidFill>
                <a:latin typeface="Berlin Sans FB Demi" panose="020E0802020502020306" pitchFamily="34" charset="0"/>
                <a:ea typeface="경기천년제목 Bold" panose="02020803020101020101" pitchFamily="18" charset="-127"/>
              </a:rPr>
              <a:t>After You read</a:t>
            </a:r>
            <a:endParaRPr lang="ko-KR" altLang="en-US" sz="2800" b="1" dirty="0">
              <a:solidFill>
                <a:schemeClr val="accent4"/>
              </a:solidFill>
              <a:latin typeface="Berlin Sans FB Demi" panose="020E0802020502020306" pitchFamily="34" charset="0"/>
              <a:ea typeface="경기천년제목 Bold" panose="02020803020101020101" pitchFamily="18" charset="-127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182" y="1217342"/>
            <a:ext cx="11083636" cy="5337706"/>
          </a:xfrm>
          <a:prstGeom prst="rect">
            <a:avLst/>
          </a:prstGeom>
        </p:spPr>
      </p:pic>
      <p:sp>
        <p:nvSpPr>
          <p:cNvPr id="4" name="직사각형 3"/>
          <p:cNvSpPr/>
          <p:nvPr/>
        </p:nvSpPr>
        <p:spPr>
          <a:xfrm>
            <a:off x="4624754" y="3552092"/>
            <a:ext cx="2057400" cy="615462"/>
          </a:xfrm>
          <a:prstGeom prst="rect">
            <a:avLst/>
          </a:prstGeom>
          <a:solidFill>
            <a:srgbClr val="FDF6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직사각형 4"/>
          <p:cNvSpPr/>
          <p:nvPr/>
        </p:nvSpPr>
        <p:spPr>
          <a:xfrm>
            <a:off x="4624754" y="4912893"/>
            <a:ext cx="2057400" cy="615462"/>
          </a:xfrm>
          <a:prstGeom prst="rect">
            <a:avLst/>
          </a:prstGeom>
          <a:solidFill>
            <a:srgbClr val="FDF6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229993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B985AD76-76F1-4732-ADC7-D57C761816D2}"/>
              </a:ext>
            </a:extLst>
          </p:cNvPr>
          <p:cNvSpPr txBox="1">
            <a:spLocks/>
          </p:cNvSpPr>
          <p:nvPr/>
        </p:nvSpPr>
        <p:spPr>
          <a:xfrm>
            <a:off x="828968" y="0"/>
            <a:ext cx="10534064" cy="932873"/>
          </a:xfrm>
          <a:prstGeom prst="rect">
            <a:avLst/>
          </a:prstGeom>
          <a:solidFill>
            <a:srgbClr val="7F5EA3"/>
          </a:solidFill>
          <a:ln>
            <a:solidFill>
              <a:srgbClr val="66006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>
                <a:solidFill>
                  <a:schemeClr val="bg1"/>
                </a:solidFill>
                <a:latin typeface="Berlin Sans FB Demi" panose="020E0802020502020306" pitchFamily="34" charset="0"/>
                <a:ea typeface="경기천년제목 Bold" panose="02020803020101020101" pitchFamily="18" charset="-127"/>
              </a:rPr>
              <a:t>Review</a:t>
            </a:r>
            <a:endParaRPr lang="ko-KR" altLang="en-US" sz="2800" b="1" dirty="0">
              <a:solidFill>
                <a:schemeClr val="accent4"/>
              </a:solidFill>
              <a:latin typeface="Berlin Sans FB Demi" panose="020E0802020502020306" pitchFamily="34" charset="0"/>
              <a:ea typeface="경기천년제목 Bold" panose="02020803020101020101" pitchFamily="18" charset="-127"/>
            </a:endParaRPr>
          </a:p>
        </p:txBody>
      </p:sp>
      <p:pic>
        <p:nvPicPr>
          <p:cNvPr id="3" name="L10_song_자막있음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8968" y="932873"/>
            <a:ext cx="10534064" cy="592541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795641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  <p:extLst mod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B438E6C0-FA5E-488A-9B82-C2100D7CC298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932873"/>
          </a:xfrm>
          <a:prstGeom prst="rect">
            <a:avLst/>
          </a:prstGeom>
          <a:solidFill>
            <a:srgbClr val="7F5EA3"/>
          </a:solidFill>
          <a:ln>
            <a:solidFill>
              <a:srgbClr val="66006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>
                <a:solidFill>
                  <a:schemeClr val="bg1"/>
                </a:solidFill>
                <a:latin typeface="Berlin Sans FB Demi" panose="020E0802020502020306" pitchFamily="34" charset="0"/>
                <a:ea typeface="경기천년제목 Bold" panose="02020803020101020101" pitchFamily="18" charset="-127"/>
              </a:rPr>
              <a:t>Review</a:t>
            </a:r>
            <a:endParaRPr lang="ko-KR" altLang="en-US" sz="2800" b="1" dirty="0">
              <a:solidFill>
                <a:schemeClr val="accent4"/>
              </a:solidFill>
              <a:latin typeface="Berlin Sans FB Demi" panose="020E0802020502020306" pitchFamily="34" charset="0"/>
              <a:ea typeface="경기천년제목 Bold" panose="02020803020101020101" pitchFamily="18" charset="-127"/>
            </a:endParaRPr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id="{66D79C66-DFBF-4F2B-9D65-CC539CB56552}"/>
              </a:ext>
            </a:extLst>
          </p:cNvPr>
          <p:cNvSpPr/>
          <p:nvPr/>
        </p:nvSpPr>
        <p:spPr>
          <a:xfrm>
            <a:off x="-11513404" y="2808510"/>
            <a:ext cx="661431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/>
            <a:r>
              <a:rPr lang="en-US" altLang="ko-KR" sz="5400" b="1" dirty="0" smtClean="0">
                <a:latin typeface="Berlin Sans FB Demi" panose="020E0802020502020306" pitchFamily="34" charset="0"/>
                <a:ea typeface="경기천년제목 Bold" panose="02020803020101020101" pitchFamily="18" charset="-127"/>
              </a:rPr>
              <a:t>Who built the tower?</a:t>
            </a:r>
            <a:endParaRPr lang="en-US" altLang="ko-KR" sz="5400" b="1" dirty="0">
              <a:latin typeface="Berlin Sans FB Demi" panose="020E0802020502020306" pitchFamily="34" charset="0"/>
              <a:ea typeface="경기천년제목 Bold" panose="02020803020101020101" pitchFamily="18" charset="-127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5E46337E-3E7C-4D59-A0A2-BC61E052AD13}"/>
              </a:ext>
            </a:extLst>
          </p:cNvPr>
          <p:cNvSpPr/>
          <p:nvPr/>
        </p:nvSpPr>
        <p:spPr>
          <a:xfrm rot="19627565">
            <a:off x="-8804446" y="9614320"/>
            <a:ext cx="661431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/>
            <a:r>
              <a:rPr lang="en-US" altLang="ko-KR" sz="5400" b="1" dirty="0">
                <a:latin typeface="Berlin Sans FB Demi" panose="020E0802020502020306" pitchFamily="34" charset="0"/>
                <a:ea typeface="경기천년제목 Bold" panose="02020803020101020101" pitchFamily="18" charset="-127"/>
              </a:rPr>
              <a:t>Who built the tower?</a:t>
            </a: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E528FA72-E66F-41E3-A81C-E3D766DE9F4C}"/>
              </a:ext>
            </a:extLst>
          </p:cNvPr>
          <p:cNvSpPr/>
          <p:nvPr/>
        </p:nvSpPr>
        <p:spPr>
          <a:xfrm rot="1496383">
            <a:off x="14851890" y="7016825"/>
            <a:ext cx="661431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/>
            <a:r>
              <a:rPr lang="en-US" altLang="ko-KR" sz="5400" b="1" dirty="0">
                <a:latin typeface="Berlin Sans FB Demi" panose="020E0802020502020306" pitchFamily="34" charset="0"/>
                <a:ea typeface="경기천년제목 Bold" panose="02020803020101020101" pitchFamily="18" charset="-127"/>
              </a:rPr>
              <a:t>Who built the tower?</a:t>
            </a:r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C18CF9A0-21D6-4BC8-8928-EECA58528446}"/>
              </a:ext>
            </a:extLst>
          </p:cNvPr>
          <p:cNvSpPr/>
          <p:nvPr/>
        </p:nvSpPr>
        <p:spPr>
          <a:xfrm>
            <a:off x="2788845" y="-2244710"/>
            <a:ext cx="661431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/>
            <a:r>
              <a:rPr lang="en-US" altLang="ko-KR" sz="5400" b="1" dirty="0">
                <a:latin typeface="Berlin Sans FB Demi" panose="020E0802020502020306" pitchFamily="34" charset="0"/>
                <a:ea typeface="경기천년제목 Bold" panose="02020803020101020101" pitchFamily="18" charset="-127"/>
              </a:rPr>
              <a:t>Who built the tower</a:t>
            </a:r>
            <a:r>
              <a:rPr lang="en-US" altLang="ko-KR" sz="5400" b="1" dirty="0" smtClean="0">
                <a:latin typeface="Berlin Sans FB Demi" panose="020E0802020502020306" pitchFamily="34" charset="0"/>
                <a:ea typeface="경기천년제목 Bold" panose="02020803020101020101" pitchFamily="18" charset="-127"/>
              </a:rPr>
              <a:t>?</a:t>
            </a:r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C18CF9A0-21D6-4BC8-8928-EECA58528446}"/>
              </a:ext>
            </a:extLst>
          </p:cNvPr>
          <p:cNvSpPr/>
          <p:nvPr/>
        </p:nvSpPr>
        <p:spPr>
          <a:xfrm>
            <a:off x="4514477" y="-1321380"/>
            <a:ext cx="316304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/>
            <a:r>
              <a:rPr lang="en-US" altLang="ko-KR" sz="5400" b="1" dirty="0" smtClean="0">
                <a:solidFill>
                  <a:schemeClr val="accent2"/>
                </a:solidFill>
                <a:latin typeface="Berlin Sans FB Demi" panose="020E0802020502020306" pitchFamily="34" charset="0"/>
                <a:ea typeface="경기천년제목 Bold" panose="02020803020101020101" pitchFamily="18" charset="-127"/>
              </a:rPr>
              <a:t>Eiffel did.</a:t>
            </a:r>
          </a:p>
        </p:txBody>
      </p:sp>
      <p:pic>
        <p:nvPicPr>
          <p:cNvPr id="8" name="_x346266120" descr="EMB0000186c1f3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038408" y="3731840"/>
            <a:ext cx="1664318" cy="2960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_x346266120" descr="EMB0000186c1f3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00000">
            <a:off x="-5289969" y="10513065"/>
            <a:ext cx="1664318" cy="2960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_x346266120" descr="EMB0000186c1f3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23101">
            <a:off x="16312732" y="7811333"/>
            <a:ext cx="1664318" cy="2960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283984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3" presetClass="pat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125E-6 -1.85185E-6 L 1.98946 -1.85185E-6 " pathEditMode="relative" rAng="0" ptsTypes="AA">
                                          <p:cBhvr>
                                            <p:cTn id="6" dur="1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99466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63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125E-6 -1.85185E-6 L 1.98946 -1.85185E-6 " pathEditMode="relative" rAng="0" ptsTypes="AA">
                                          <p:cBhvr>
                                            <p:cTn id="8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99466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63" presetClass="pat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-2.96296E-6 L 1.94792 -1.96157 " pathEditMode="relative" rAng="0" ptsTypes="AA">
                                          <p:cBhvr>
                                            <p:cTn id="12" dur="2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97396" y="-9807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3" presetID="32" presetClass="emph" presetSubtype="0" repeatCount="4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4" dur="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5" dur="100" fill="hold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6" dur="1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7" dur="1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8" dur="1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9" presetID="63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5E-6 -1.11111E-6 L 1.94792 -1.96157 " pathEditMode="relative" rAng="0" ptsTypes="AA">
                                          <p:cBhvr>
                                            <p:cTn id="20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97396" y="-9807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1" presetID="32" presetClass="emph" presetSubtype="0" repeatCount="4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2" dur="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3" dur="100" fill="hold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4" dur="1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5" dur="1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6" dur="1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63" presetClass="pat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125E-6 7.40741E-7 L -2.34505 -1.79722 " pathEditMode="relative" rAng="0" ptsTypes="AA">
                                          <p:cBhvr>
                                            <p:cTn id="30" dur="2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17253" y="-8986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1" presetID="26" presetClass="emph" presetSubtype="0" repeatCount="5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2" dur="500" tmFilter="0, 0; .2, .5; .8, .5; 1, 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3" dur="250" autoRev="1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4" presetID="63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1.11111E-6 L -2.34505 -1.79722 " pathEditMode="relative" rAng="0" ptsTypes="AA">
                                          <p:cBhvr>
                                            <p:cTn id="35" dur="2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17253" y="-8986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6" presetID="26" presetClass="emph" presetSubtype="0" repeatCount="5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7" dur="500" tmFilter="0, 0; .2, .5; .8, .5; 1, 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8" dur="250" autoRev="1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63" presetClass="path" presetSubtype="0" fill="hold" grpId="0" nodeType="clickEffect" p14:presetBounceEnd="7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3.7037E-6 L 0 0.7375 " pathEditMode="relative" rAng="0" ptsTypes="AA" p14:bounceEnd="75000">
                                          <p:cBhvr>
                                            <p:cTn id="4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3687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63" presetClass="path" presetSubtype="0" fill="hold" grpId="0" nodeType="clickEffect" p14:presetBounceEnd="7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3.7037E-6 L 0 0.7375 " pathEditMode="relative" rAng="0" ptsTypes="AA" p14:bounceEnd="75000">
                                          <p:cBhvr>
                                            <p:cTn id="46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3687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4" grpId="0"/>
          <p:bldP spid="4" grpId="1"/>
          <p:bldP spid="5" grpId="0"/>
          <p:bldP spid="5" grpId="1"/>
          <p:bldP spid="6" grpId="0"/>
          <p:bldP spid="7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3" presetClass="pat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125E-6 -1.85185E-6 L 1.98946 -1.85185E-6 " pathEditMode="relative" rAng="0" ptsTypes="AA">
                                          <p:cBhvr>
                                            <p:cTn id="6" dur="1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99466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63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125E-6 -1.85185E-6 L 1.98946 -1.85185E-6 " pathEditMode="relative" rAng="0" ptsTypes="AA">
                                          <p:cBhvr>
                                            <p:cTn id="8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99466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63" presetClass="pat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-2.96296E-6 L 1.94792 -1.96157 " pathEditMode="relative" rAng="0" ptsTypes="AA">
                                          <p:cBhvr>
                                            <p:cTn id="12" dur="2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97396" y="-9807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3" presetID="32" presetClass="emph" presetSubtype="0" repeatCount="4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4" dur="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5" dur="100" fill="hold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6" dur="1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7" dur="1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8" dur="1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9" presetID="63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5E-6 -1.11111E-6 L 1.94792 -1.96157 " pathEditMode="relative" rAng="0" ptsTypes="AA">
                                          <p:cBhvr>
                                            <p:cTn id="20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97396" y="-9807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1" presetID="32" presetClass="emph" presetSubtype="0" repeatCount="4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2" dur="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3" dur="100" fill="hold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4" dur="1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5" dur="1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6" dur="1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63" presetClass="pat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125E-6 7.40741E-7 L -2.34505 -1.79722 " pathEditMode="relative" rAng="0" ptsTypes="AA">
                                          <p:cBhvr>
                                            <p:cTn id="30" dur="2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17253" y="-8986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1" presetID="26" presetClass="emph" presetSubtype="0" repeatCount="5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2" dur="500" tmFilter="0, 0; .2, .5; .8, .5; 1, 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3" dur="250" autoRev="1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4" presetID="63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1.11111E-6 L -2.34505 -1.79722 " pathEditMode="relative" rAng="0" ptsTypes="AA">
                                          <p:cBhvr>
                                            <p:cTn id="35" dur="2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17253" y="-8986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6" presetID="26" presetClass="emph" presetSubtype="0" repeatCount="5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7" dur="500" tmFilter="0, 0; .2, .5; .8, .5; 1, 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8" dur="250" autoRev="1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63" presetClass="pat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3.7037E-6 L 0 0.7375 " pathEditMode="relative" rAng="0" ptsTypes="AA">
                                          <p:cBhvr>
                                            <p:cTn id="4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3687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63" presetClass="pat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3.7037E-6 L 0 0.7375 " pathEditMode="relative" rAng="0" ptsTypes="AA">
                                          <p:cBhvr>
                                            <p:cTn id="46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3687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4" grpId="0"/>
          <p:bldP spid="4" grpId="1"/>
          <p:bldP spid="5" grpId="0"/>
          <p:bldP spid="5" grpId="1"/>
          <p:bldP spid="6" grpId="0"/>
          <p:bldP spid="7" grpId="0"/>
        </p:bld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B438E6C0-FA5E-488A-9B82-C2100D7CC298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932873"/>
          </a:xfrm>
          <a:prstGeom prst="rect">
            <a:avLst/>
          </a:prstGeom>
          <a:solidFill>
            <a:srgbClr val="7F5EA3"/>
          </a:solidFill>
          <a:ln>
            <a:solidFill>
              <a:srgbClr val="66006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>
                <a:solidFill>
                  <a:schemeClr val="bg1"/>
                </a:solidFill>
                <a:latin typeface="Berlin Sans FB Demi" panose="020E0802020502020306" pitchFamily="34" charset="0"/>
                <a:ea typeface="경기천년제목 Bold" panose="02020803020101020101" pitchFamily="18" charset="-127"/>
              </a:rPr>
              <a:t>Review</a:t>
            </a:r>
            <a:endParaRPr lang="ko-KR" altLang="en-US" sz="2800" b="1" dirty="0">
              <a:solidFill>
                <a:schemeClr val="accent4"/>
              </a:solidFill>
              <a:latin typeface="Berlin Sans FB Demi" panose="020E0802020502020306" pitchFamily="34" charset="0"/>
              <a:ea typeface="경기천년제목 Bold" panose="02020803020101020101" pitchFamily="18" charset="-127"/>
            </a:endParaRPr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id="{66D79C66-DFBF-4F2B-9D65-CC539CB56552}"/>
              </a:ext>
            </a:extLst>
          </p:cNvPr>
          <p:cNvSpPr/>
          <p:nvPr/>
        </p:nvSpPr>
        <p:spPr>
          <a:xfrm>
            <a:off x="-11766678" y="2808510"/>
            <a:ext cx="712086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/>
            <a:r>
              <a:rPr lang="en-US" altLang="ko-KR" sz="5400" b="1" dirty="0">
                <a:latin typeface="Berlin Sans FB Demi" panose="020E0802020502020306" pitchFamily="34" charset="0"/>
                <a:ea typeface="경기천년제목 Bold" panose="02020803020101020101" pitchFamily="18" charset="-127"/>
              </a:rPr>
              <a:t>Who </a:t>
            </a:r>
            <a:r>
              <a:rPr lang="en-US" altLang="ko-KR" sz="5400" b="1" dirty="0" smtClean="0">
                <a:latin typeface="Berlin Sans FB Demi" panose="020E0802020502020306" pitchFamily="34" charset="0"/>
                <a:ea typeface="경기천년제목 Bold" panose="02020803020101020101" pitchFamily="18" charset="-127"/>
              </a:rPr>
              <a:t>drew </a:t>
            </a:r>
            <a:r>
              <a:rPr lang="en-US" altLang="ko-KR" sz="5400" b="1" dirty="0">
                <a:latin typeface="Berlin Sans FB Demi" panose="020E0802020502020306" pitchFamily="34" charset="0"/>
                <a:ea typeface="경기천년제목 Bold" panose="02020803020101020101" pitchFamily="18" charset="-127"/>
              </a:rPr>
              <a:t>the picture?</a:t>
            </a: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5E46337E-3E7C-4D59-A0A2-BC61E052AD13}"/>
              </a:ext>
            </a:extLst>
          </p:cNvPr>
          <p:cNvSpPr/>
          <p:nvPr/>
        </p:nvSpPr>
        <p:spPr>
          <a:xfrm rot="19627565">
            <a:off x="-9057720" y="9614320"/>
            <a:ext cx="712086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/>
            <a:r>
              <a:rPr lang="en-US" altLang="ko-KR" sz="5400" b="1" dirty="0">
                <a:latin typeface="Berlin Sans FB Demi" panose="020E0802020502020306" pitchFamily="34" charset="0"/>
                <a:ea typeface="경기천년제목 Bold" panose="02020803020101020101" pitchFamily="18" charset="-127"/>
              </a:rPr>
              <a:t>Who </a:t>
            </a:r>
            <a:r>
              <a:rPr lang="en-US" altLang="ko-KR" sz="5400" b="1" dirty="0" smtClean="0">
                <a:latin typeface="Berlin Sans FB Demi" panose="020E0802020502020306" pitchFamily="34" charset="0"/>
                <a:ea typeface="경기천년제목 Bold" panose="02020803020101020101" pitchFamily="18" charset="-127"/>
              </a:rPr>
              <a:t>drew </a:t>
            </a:r>
            <a:r>
              <a:rPr lang="en-US" altLang="ko-KR" sz="5400" b="1" dirty="0">
                <a:latin typeface="Berlin Sans FB Demi" panose="020E0802020502020306" pitchFamily="34" charset="0"/>
                <a:ea typeface="경기천년제목 Bold" panose="02020803020101020101" pitchFamily="18" charset="-127"/>
              </a:rPr>
              <a:t>the picture?</a:t>
            </a: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E528FA72-E66F-41E3-A81C-E3D766DE9F4C}"/>
              </a:ext>
            </a:extLst>
          </p:cNvPr>
          <p:cNvSpPr/>
          <p:nvPr/>
        </p:nvSpPr>
        <p:spPr>
          <a:xfrm rot="1496383">
            <a:off x="14598616" y="7016825"/>
            <a:ext cx="712086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/>
            <a:r>
              <a:rPr lang="en-US" altLang="ko-KR" sz="5400" b="1" dirty="0">
                <a:latin typeface="Berlin Sans FB Demi" panose="020E0802020502020306" pitchFamily="34" charset="0"/>
                <a:ea typeface="경기천년제목 Bold" panose="02020803020101020101" pitchFamily="18" charset="-127"/>
              </a:rPr>
              <a:t>Who </a:t>
            </a:r>
            <a:r>
              <a:rPr lang="en-US" altLang="ko-KR" sz="5400" b="1" dirty="0" smtClean="0">
                <a:latin typeface="Berlin Sans FB Demi" panose="020E0802020502020306" pitchFamily="34" charset="0"/>
                <a:ea typeface="경기천년제목 Bold" panose="02020803020101020101" pitchFamily="18" charset="-127"/>
              </a:rPr>
              <a:t>drew </a:t>
            </a:r>
            <a:r>
              <a:rPr lang="en-US" altLang="ko-KR" sz="5400" b="1" dirty="0">
                <a:latin typeface="Berlin Sans FB Demi" panose="020E0802020502020306" pitchFamily="34" charset="0"/>
                <a:ea typeface="경기천년제목 Bold" panose="02020803020101020101" pitchFamily="18" charset="-127"/>
              </a:rPr>
              <a:t>the picture?</a:t>
            </a:r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C18CF9A0-21D6-4BC8-8928-EECA58528446}"/>
              </a:ext>
            </a:extLst>
          </p:cNvPr>
          <p:cNvSpPr/>
          <p:nvPr/>
        </p:nvSpPr>
        <p:spPr>
          <a:xfrm>
            <a:off x="2535574" y="-2244710"/>
            <a:ext cx="712086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/>
            <a:r>
              <a:rPr lang="en-US" altLang="ko-KR" sz="5400" b="1" dirty="0">
                <a:latin typeface="Berlin Sans FB Demi" panose="020E0802020502020306" pitchFamily="34" charset="0"/>
                <a:ea typeface="경기천년제목 Bold" panose="02020803020101020101" pitchFamily="18" charset="-127"/>
              </a:rPr>
              <a:t>Who </a:t>
            </a:r>
            <a:r>
              <a:rPr lang="en-US" altLang="ko-KR" sz="5400" b="1" dirty="0" smtClean="0">
                <a:latin typeface="Berlin Sans FB Demi" panose="020E0802020502020306" pitchFamily="34" charset="0"/>
                <a:ea typeface="경기천년제목 Bold" panose="02020803020101020101" pitchFamily="18" charset="-127"/>
              </a:rPr>
              <a:t>drew the picture?</a:t>
            </a:r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C18CF9A0-21D6-4BC8-8928-EECA58528446}"/>
              </a:ext>
            </a:extLst>
          </p:cNvPr>
          <p:cNvSpPr/>
          <p:nvPr/>
        </p:nvSpPr>
        <p:spPr>
          <a:xfrm>
            <a:off x="3780303" y="-1321380"/>
            <a:ext cx="463139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/>
            <a:r>
              <a:rPr lang="en-US" altLang="ko-KR" sz="5400" b="1" dirty="0" smtClean="0">
                <a:solidFill>
                  <a:schemeClr val="accent2"/>
                </a:solidFill>
                <a:latin typeface="Berlin Sans FB Demi" panose="020E0802020502020306" pitchFamily="34" charset="0"/>
                <a:ea typeface="경기천년제목 Bold" panose="02020803020101020101" pitchFamily="18" charset="-127"/>
              </a:rPr>
              <a:t>Van Gogh did.</a:t>
            </a:r>
          </a:p>
        </p:txBody>
      </p:sp>
      <p:sp>
        <p:nvSpPr>
          <p:cNvPr id="8" name="직사각형 7"/>
          <p:cNvSpPr/>
          <p:nvPr/>
        </p:nvSpPr>
        <p:spPr>
          <a:xfrm>
            <a:off x="4991100" y="6488668"/>
            <a:ext cx="72009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fontAlgn="base"/>
            <a:r>
              <a:rPr lang="ko-KR" altLang="en-US" b="1" spc="-150" dirty="0">
                <a:ln>
                  <a:solidFill>
                    <a:srgbClr val="CEC0D4">
                      <a:alpha val="1000"/>
                    </a:srgbClr>
                  </a:solidFill>
                </a:ln>
                <a:latin typeface="맑은 고딕" panose="020B0503020000020004" pitchFamily="50" charset="-127"/>
                <a:hlinkClick r:id="rId3">
                  <a:extLst>
                    <a:ext uri="{A12FA001-AC4F-418D-AE19-62706E023703}">
                      <ahyp:hlinkClr xmlns:lc="http://schemas.openxmlformats.org/drawingml/2006/lockedCanvas" xmlns:ahyp="http://schemas.microsoft.com/office/drawing/2018/hyperlinkcolor" xmlns="" val="tx"/>
                    </a:ext>
                  </a:extLst>
                </a:hlinkClick>
              </a:rPr>
              <a:t>이미지 출처</a:t>
            </a:r>
            <a:r>
              <a:rPr lang="en-US" altLang="ko-KR" b="1" spc="-150" dirty="0">
                <a:ln>
                  <a:solidFill>
                    <a:srgbClr val="CEC0D4">
                      <a:alpha val="1000"/>
                    </a:srgbClr>
                  </a:solidFill>
                </a:ln>
                <a:latin typeface="맑은 고딕" panose="020B0503020000020004" pitchFamily="50" charset="-127"/>
                <a:hlinkClick r:id="rId3">
                  <a:extLst>
                    <a:ext uri="{A12FA001-AC4F-418D-AE19-62706E023703}">
                      <ahyp:hlinkClr xmlns:lc="http://schemas.openxmlformats.org/drawingml/2006/lockedCanvas" xmlns:ahyp="http://schemas.microsoft.com/office/drawing/2018/hyperlinkcolor" xmlns="" val="tx"/>
                    </a:ext>
                  </a:extLst>
                </a:hlinkClick>
              </a:rPr>
              <a:t>: </a:t>
            </a:r>
            <a:r>
              <a:rPr lang="en-US" altLang="ko-KR" b="1" spc="-150" dirty="0">
                <a:ln>
                  <a:solidFill>
                    <a:srgbClr val="CEC0D4">
                      <a:alpha val="1000"/>
                    </a:srgbClr>
                  </a:solidFill>
                </a:ln>
                <a:latin typeface="맑은 고딕" panose="020B0503020000020004" pitchFamily="50" charset="-127"/>
                <a:hlinkClick r:id="rId4">
                  <a:extLst>
                    <a:ext uri="{A12FA001-AC4F-418D-AE19-62706E023703}">
                      <ahyp:hlinkClr xmlns:lc="http://schemas.openxmlformats.org/drawingml/2006/lockedCanvas" xmlns:ahyp="http://schemas.microsoft.com/office/drawing/2018/hyperlinkcolor" xmlns="" val="tx"/>
                    </a:ext>
                  </a:extLst>
                </a:hlinkClick>
              </a:rPr>
              <a:t>https://en.wikipedia.org/wiki/Sunflowers_(Van_Gogh_series)</a:t>
            </a:r>
            <a:endParaRPr lang="en-US" altLang="ko-KR" b="1" spc="-150" dirty="0">
              <a:ln>
                <a:solidFill>
                  <a:srgbClr val="CEC0D4">
                    <a:alpha val="1000"/>
                  </a:srgbClr>
                </a:solidFill>
              </a:ln>
              <a:latin typeface="맑은 고딕" panose="020B0503020000020004" pitchFamily="50" charset="-127"/>
            </a:endParaRPr>
          </a:p>
        </p:txBody>
      </p:sp>
      <p:pic>
        <p:nvPicPr>
          <p:cNvPr id="9" name="_x272385384">
            <a:extLst>
              <a:ext uri="{FF2B5EF4-FFF2-40B4-BE49-F238E27FC236}">
                <a16:creationId xmlns:a16="http://schemas.microsoft.com/office/drawing/2014/main" id="{D9232C25-BD6B-4C4E-976F-303DA2C8A3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323373" y="3902393"/>
            <a:ext cx="2234251" cy="2905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_x272385384">
            <a:extLst>
              <a:ext uri="{FF2B5EF4-FFF2-40B4-BE49-F238E27FC236}">
                <a16:creationId xmlns:a16="http://schemas.microsoft.com/office/drawing/2014/main" id="{D9232C25-BD6B-4C4E-976F-303DA2C8A3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574862">
            <a:off x="-5236664" y="10295609"/>
            <a:ext cx="2234251" cy="2905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_x272385384">
            <a:extLst>
              <a:ext uri="{FF2B5EF4-FFF2-40B4-BE49-F238E27FC236}">
                <a16:creationId xmlns:a16="http://schemas.microsoft.com/office/drawing/2014/main" id="{D9232C25-BD6B-4C4E-976F-303DA2C8A3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95764">
            <a:off x="15750518" y="7882224"/>
            <a:ext cx="2234251" cy="2905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90725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3" presetClass="pat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125E-6 -1.85185E-6 L 1.98946 -1.85185E-6 " pathEditMode="relative" rAng="0" ptsTypes="AA">
                                          <p:cBhvr>
                                            <p:cTn id="6" dur="1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99466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63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125E-6 -1.85185E-6 L 1.98946 -1.85185E-6 " pathEditMode="relative" rAng="0" ptsTypes="AA">
                                          <p:cBhvr>
                                            <p:cTn id="8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99466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63" presetClass="pat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-2.96296E-6 L 1.94792 -1.96157 " pathEditMode="relative" rAng="0" ptsTypes="AA">
                                          <p:cBhvr>
                                            <p:cTn id="12" dur="2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97396" y="-9807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3" presetID="32" presetClass="emph" presetSubtype="0" repeatCount="4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4" dur="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5" dur="100" fill="hold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6" dur="1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7" dur="1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8" dur="1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9" presetID="63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-2.96296E-6 L 1.94792 -1.96157 " pathEditMode="relative" rAng="0" ptsTypes="AA">
                                          <p:cBhvr>
                                            <p:cTn id="20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97396" y="-9807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1" presetID="32" presetClass="emph" presetSubtype="0" repeatCount="4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2" dur="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3" dur="100" fill="hold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4" dur="1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5" dur="1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6" dur="1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63" presetClass="pat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125E-6 7.40741E-7 L -2.34505 -1.79722 " pathEditMode="relative" rAng="0" ptsTypes="AA">
                                          <p:cBhvr>
                                            <p:cTn id="30" dur="2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17253" y="-8986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1" presetID="26" presetClass="emph" presetSubtype="0" repeatCount="5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2" dur="500" tmFilter="0, 0; .2, .5; .8, .5; 1, 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3" dur="250" autoRev="1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4" presetID="63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125E-6 7.40741E-7 L -2.34505 -1.79722 " pathEditMode="relative" rAng="0" ptsTypes="AA">
                                          <p:cBhvr>
                                            <p:cTn id="35" dur="2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17253" y="-8986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6" presetID="26" presetClass="emph" presetSubtype="0" repeatCount="5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7" dur="500" tmFilter="0, 0; .2, .5; .8, .5; 1, 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8" dur="250" autoRev="1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63" presetClass="path" presetSubtype="0" fill="hold" grpId="0" nodeType="clickEffect" p14:presetBounceEnd="7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3.7037E-6 L 0 0.7375 " pathEditMode="relative" rAng="0" ptsTypes="AA" p14:bounceEnd="75000">
                                          <p:cBhvr>
                                            <p:cTn id="4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3687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63" presetClass="path" presetSubtype="0" fill="hold" grpId="0" nodeType="clickEffect" p14:presetBounceEnd="7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3.7037E-6 L 0 0.7375 " pathEditMode="relative" rAng="0" ptsTypes="AA" p14:bounceEnd="75000">
                                          <p:cBhvr>
                                            <p:cTn id="46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3687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4" grpId="0"/>
          <p:bldP spid="4" grpId="1"/>
          <p:bldP spid="5" grpId="0"/>
          <p:bldP spid="5" grpId="1"/>
          <p:bldP spid="6" grpId="0"/>
          <p:bldP spid="7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3" presetClass="pat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125E-6 -1.85185E-6 L 1.98946 -1.85185E-6 " pathEditMode="relative" rAng="0" ptsTypes="AA">
                                          <p:cBhvr>
                                            <p:cTn id="6" dur="1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99466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63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125E-6 -1.85185E-6 L 1.98946 -1.85185E-6 " pathEditMode="relative" rAng="0" ptsTypes="AA">
                                          <p:cBhvr>
                                            <p:cTn id="8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99466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63" presetClass="pat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-2.96296E-6 L 1.94792 -1.96157 " pathEditMode="relative" rAng="0" ptsTypes="AA">
                                          <p:cBhvr>
                                            <p:cTn id="12" dur="2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97396" y="-9807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3" presetID="32" presetClass="emph" presetSubtype="0" repeatCount="4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4" dur="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5" dur="100" fill="hold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6" dur="1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7" dur="1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8" dur="1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9" presetID="63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-2.96296E-6 L 1.94792 -1.96157 " pathEditMode="relative" rAng="0" ptsTypes="AA">
                                          <p:cBhvr>
                                            <p:cTn id="20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97396" y="-9807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1" presetID="32" presetClass="emph" presetSubtype="0" repeatCount="4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2" dur="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3" dur="100" fill="hold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4" dur="1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5" dur="1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6" dur="1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63" presetClass="pat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125E-6 7.40741E-7 L -2.34505 -1.79722 " pathEditMode="relative" rAng="0" ptsTypes="AA">
                                          <p:cBhvr>
                                            <p:cTn id="30" dur="2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17253" y="-8986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1" presetID="26" presetClass="emph" presetSubtype="0" repeatCount="5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2" dur="500" tmFilter="0, 0; .2, .5; .8, .5; 1, 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3" dur="250" autoRev="1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4" presetID="63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125E-6 7.40741E-7 L -2.34505 -1.79722 " pathEditMode="relative" rAng="0" ptsTypes="AA">
                                          <p:cBhvr>
                                            <p:cTn id="35" dur="2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17253" y="-8986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6" presetID="26" presetClass="emph" presetSubtype="0" repeatCount="5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7" dur="500" tmFilter="0, 0; .2, .5; .8, .5; 1, 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8" dur="250" autoRev="1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63" presetClass="pat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3.7037E-6 L 0 0.7375 " pathEditMode="relative" rAng="0" ptsTypes="AA">
                                          <p:cBhvr>
                                            <p:cTn id="4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3687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63" presetClass="pat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3.7037E-6 L 0 0.7375 " pathEditMode="relative" rAng="0" ptsTypes="AA">
                                          <p:cBhvr>
                                            <p:cTn id="46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3687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4" grpId="0"/>
          <p:bldP spid="4" grpId="1"/>
          <p:bldP spid="5" grpId="0"/>
          <p:bldP spid="5" grpId="1"/>
          <p:bldP spid="6" grpId="0"/>
          <p:bldP spid="7" grpId="0"/>
        </p:bld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1">
            <a:extLst>
              <a:ext uri="{FF2B5EF4-FFF2-40B4-BE49-F238E27FC236}">
                <a16:creationId xmlns:a16="http://schemas.microsoft.com/office/drawing/2014/main" id="{65A0AA81-F177-4F86-9633-B22A37C52766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932873"/>
          </a:xfrm>
          <a:prstGeom prst="rect">
            <a:avLst/>
          </a:prstGeom>
          <a:solidFill>
            <a:srgbClr val="7F5EA3"/>
          </a:solidFill>
          <a:ln>
            <a:solidFill>
              <a:srgbClr val="66006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>
                <a:solidFill>
                  <a:schemeClr val="bg1"/>
                </a:solidFill>
                <a:latin typeface="Berlin Sans FB Demi" panose="020E0802020502020306" pitchFamily="34" charset="0"/>
                <a:ea typeface="경기천년제목 Bold" panose="02020803020101020101" pitchFamily="18" charset="-127"/>
              </a:rPr>
              <a:t>Your Work</a:t>
            </a:r>
            <a:endParaRPr lang="ko-KR" altLang="en-US" sz="2800" b="1" dirty="0">
              <a:solidFill>
                <a:schemeClr val="accent4"/>
              </a:solidFill>
              <a:latin typeface="Berlin Sans FB Demi" panose="020E0802020502020306" pitchFamily="34" charset="0"/>
              <a:ea typeface="경기천년제목 Bold" panose="02020803020101020101" pitchFamily="18" charset="-127"/>
            </a:endParaRPr>
          </a:p>
        </p:txBody>
      </p:sp>
      <p:grpSp>
        <p:nvGrpSpPr>
          <p:cNvPr id="5" name="그룹 4">
            <a:extLst>
              <a:ext uri="{FF2B5EF4-FFF2-40B4-BE49-F238E27FC236}">
                <a16:creationId xmlns:a16="http://schemas.microsoft.com/office/drawing/2014/main" id="{2F341D4D-19D6-4D6A-A045-5A1D61C8FB10}"/>
              </a:ext>
            </a:extLst>
          </p:cNvPr>
          <p:cNvGrpSpPr/>
          <p:nvPr/>
        </p:nvGrpSpPr>
        <p:grpSpPr>
          <a:xfrm>
            <a:off x="469077" y="1004904"/>
            <a:ext cx="10877044" cy="1695716"/>
            <a:chOff x="469077" y="1261303"/>
            <a:chExt cx="10877044" cy="1695716"/>
          </a:xfrm>
        </p:grpSpPr>
        <p:sp>
          <p:nvSpPr>
            <p:cNvPr id="6" name="AutoShape 23">
              <a:extLst>
                <a:ext uri="{FF2B5EF4-FFF2-40B4-BE49-F238E27FC236}">
                  <a16:creationId xmlns:a16="http://schemas.microsoft.com/office/drawing/2014/main" id="{52044965-A304-430D-B50C-026F94A1E4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02543" y="1425605"/>
              <a:ext cx="9843578" cy="1367112"/>
            </a:xfrm>
            <a:prstGeom prst="roundRect">
              <a:avLst>
                <a:gd name="adj" fmla="val 16667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38100">
              <a:solidFill>
                <a:srgbClr val="CEC0D4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latinLnBrk="1">
                <a:defRPr/>
              </a:pPr>
              <a:r>
                <a:rPr lang="en-US" altLang="ko-KR" sz="4000" b="1" spc="-150" dirty="0">
                  <a:ln>
                    <a:solidFill>
                      <a:srgbClr val="CEC0D4">
                        <a:alpha val="1000"/>
                      </a:srgbClr>
                    </a:solidFill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맑은 고딕" panose="020B0503020000020004" pitchFamily="50" charset="-127"/>
                  <a:ea typeface="맑은 고딕" panose="020B0503020000020004" pitchFamily="50" charset="-127"/>
                </a:rPr>
                <a:t>E-Book</a:t>
              </a:r>
              <a:r>
                <a:rPr lang="ko-KR" altLang="en-US" sz="4000" b="1" spc="-150" dirty="0">
                  <a:ln>
                    <a:solidFill>
                      <a:srgbClr val="CEC0D4">
                        <a:alpha val="1000"/>
                      </a:srgbClr>
                    </a:solidFill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맑은 고딕" panose="020B0503020000020004" pitchFamily="50" charset="-127"/>
                  <a:ea typeface="맑은 고딕" panose="020B0503020000020004" pitchFamily="50" charset="-127"/>
                </a:rPr>
                <a:t>으로 공부하기</a:t>
              </a:r>
              <a:endParaRPr lang="en-US" altLang="ko-KR" sz="4000" b="1" spc="-150" dirty="0">
                <a:ln>
                  <a:solidFill>
                    <a:srgbClr val="CEC0D4">
                      <a:alpha val="1000"/>
                    </a:srgb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  <a:p>
              <a:pPr algn="ctr" latinLnBrk="1">
                <a:defRPr/>
              </a:pPr>
              <a:r>
                <a:rPr lang="en-US" altLang="ko-KR" sz="4000" b="1" spc="-150" dirty="0">
                  <a:ln>
                    <a:solidFill>
                      <a:srgbClr val="CEC0D4">
                        <a:alpha val="1000"/>
                      </a:srgbClr>
                    </a:solidFill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맑은 고딕" panose="020B0503020000020004" pitchFamily="50" charset="-127"/>
                  <a:ea typeface="맑은 고딕" panose="020B0503020000020004" pitchFamily="50" charset="-127"/>
                </a:rPr>
                <a:t>- Write it</a:t>
              </a:r>
              <a:r>
                <a:rPr lang="ko-KR" altLang="en-US" sz="4000" b="1" spc="-150" dirty="0">
                  <a:ln>
                    <a:solidFill>
                      <a:srgbClr val="CEC0D4">
                        <a:alpha val="1000"/>
                      </a:srgbClr>
                    </a:solidFill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맑은 고딕" panose="020B0503020000020004" pitchFamily="50" charset="-127"/>
                  <a:ea typeface="맑은 고딕" panose="020B0503020000020004" pitchFamily="50" charset="-127"/>
                </a:rPr>
                <a:t>의 문장을 공책에 써보세요</a:t>
              </a:r>
              <a:r>
                <a:rPr lang="en-US" altLang="ko-KR" sz="4000" b="1" spc="-150" dirty="0">
                  <a:ln>
                    <a:solidFill>
                      <a:srgbClr val="CEC0D4">
                        <a:alpha val="1000"/>
                      </a:srgbClr>
                    </a:solidFill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맑은 고딕" panose="020B0503020000020004" pitchFamily="50" charset="-127"/>
                  <a:ea typeface="맑은 고딕" panose="020B0503020000020004" pitchFamily="50" charset="-127"/>
                </a:rPr>
                <a:t>.</a:t>
              </a:r>
            </a:p>
          </p:txBody>
        </p:sp>
        <p:pic>
          <p:nvPicPr>
            <p:cNvPr id="7" name="그래픽 4" descr="배지 1">
              <a:extLst>
                <a:ext uri="{FF2B5EF4-FFF2-40B4-BE49-F238E27FC236}">
                  <a16:creationId xmlns:a16="http://schemas.microsoft.com/office/drawing/2014/main" id="{17410384-4304-4635-8ABE-F32220CA333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69077" y="1261303"/>
              <a:ext cx="1695716" cy="1695716"/>
            </a:xfrm>
            <a:prstGeom prst="rect">
              <a:avLst/>
            </a:prstGeom>
          </p:spPr>
        </p:pic>
      </p:grpSp>
      <p:pic>
        <p:nvPicPr>
          <p:cNvPr id="8" name="그림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49843" y="3228725"/>
            <a:ext cx="8092314" cy="2778781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24026" y="3275971"/>
            <a:ext cx="9343946" cy="2896859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57984" y="3275971"/>
            <a:ext cx="10076033" cy="2910347"/>
          </a:xfrm>
          <a:prstGeom prst="rect">
            <a:avLst/>
          </a:prstGeom>
        </p:spPr>
      </p:pic>
      <p:pic>
        <p:nvPicPr>
          <p:cNvPr id="11" name="그림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72125" y="3275971"/>
            <a:ext cx="9595847" cy="29204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800340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E91F5453-A1FA-4464-B849-0A5C2339DC0B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1999" cy="932873"/>
          </a:xfrm>
          <a:prstGeom prst="rect">
            <a:avLst/>
          </a:prstGeom>
          <a:solidFill>
            <a:srgbClr val="7F5EA3"/>
          </a:solidFill>
          <a:ln>
            <a:solidFill>
              <a:srgbClr val="66006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>
                <a:solidFill>
                  <a:schemeClr val="bg1"/>
                </a:solidFill>
                <a:latin typeface="Berlin Sans FB Demi" panose="020E0802020502020306" pitchFamily="34" charset="0"/>
                <a:ea typeface="경기천년제목 Bold" panose="02020803020101020101" pitchFamily="18" charset="-127"/>
              </a:rPr>
              <a:t>Let’s Review</a:t>
            </a:r>
            <a:endParaRPr lang="ko-KR" altLang="en-US" sz="5400" b="1" dirty="0">
              <a:solidFill>
                <a:schemeClr val="accent4"/>
              </a:solidFill>
              <a:latin typeface="Berlin Sans FB Demi" panose="020E0802020502020306" pitchFamily="34" charset="0"/>
              <a:ea typeface="경기천년제목 Bold" panose="02020803020101020101" pitchFamily="18" charset="-127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1025" name="_x346394248" descr="EMB0000186c1f2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5228" y="2381249"/>
            <a:ext cx="3162300" cy="3868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모서리가 둥근 직사각형 6">
            <a:extLst>
              <a:ext uri="{FF2B5EF4-FFF2-40B4-BE49-F238E27FC236}">
                <a16:creationId xmlns:a16="http://schemas.microsoft.com/office/drawing/2014/main" id="{3BB24F40-8054-4A7E-8C83-9A8419680D1B}"/>
              </a:ext>
            </a:extLst>
          </p:cNvPr>
          <p:cNvSpPr/>
          <p:nvPr/>
        </p:nvSpPr>
        <p:spPr>
          <a:xfrm>
            <a:off x="794906" y="1262129"/>
            <a:ext cx="4862944" cy="848066"/>
          </a:xfrm>
          <a:prstGeom prst="roundRect">
            <a:avLst/>
          </a:prstGeom>
          <a:solidFill>
            <a:srgbClr val="5A89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lang="en-US" altLang="ko-KR" sz="3200" b="1" spc="-150" dirty="0" smtClean="0">
                <a:ln>
                  <a:solidFill>
                    <a:srgbClr val="CEC0D4">
                      <a:alpha val="1000"/>
                    </a:srgb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Who built the cathedral?</a:t>
            </a:r>
            <a:endParaRPr lang="en-US" altLang="ko-KR" sz="3200" b="1" spc="-150" dirty="0">
              <a:ln>
                <a:solidFill>
                  <a:srgbClr val="CEC0D4">
                    <a:alpha val="1000"/>
                  </a:srgbClr>
                </a:solidFill>
              </a:ln>
              <a:solidFill>
                <a:schemeClr val="bg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1027" name="_x345868888" descr="EMB0000186c1f2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7100" y="2381249"/>
            <a:ext cx="3451823" cy="3868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모서리가 둥근 직사각형 6">
            <a:extLst>
              <a:ext uri="{FF2B5EF4-FFF2-40B4-BE49-F238E27FC236}">
                <a16:creationId xmlns:a16="http://schemas.microsoft.com/office/drawing/2014/main" id="{3BB24F40-8054-4A7E-8C83-9A8419680D1B}"/>
              </a:ext>
            </a:extLst>
          </p:cNvPr>
          <p:cNvSpPr/>
          <p:nvPr/>
        </p:nvSpPr>
        <p:spPr>
          <a:xfrm>
            <a:off x="7342283" y="1262129"/>
            <a:ext cx="3321456" cy="848066"/>
          </a:xfrm>
          <a:prstGeom prst="roundRect">
            <a:avLst/>
          </a:prstGeom>
          <a:solidFill>
            <a:srgbClr val="A0A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lang="en-US" altLang="ko-KR" sz="3200" b="1" spc="-150" dirty="0" smtClean="0">
                <a:ln>
                  <a:solidFill>
                    <a:srgbClr val="CEC0D4">
                      <a:alpha val="1000"/>
                    </a:srgb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Gaudi did.</a:t>
            </a:r>
            <a:endParaRPr lang="en-US" altLang="ko-KR" sz="3200" b="1" spc="-150" dirty="0">
              <a:ln>
                <a:solidFill>
                  <a:srgbClr val="CEC0D4">
                    <a:alpha val="1000"/>
                  </a:srgbClr>
                </a:solidFill>
              </a:ln>
              <a:solidFill>
                <a:schemeClr val="bg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6" name="직사각형 5"/>
          <p:cNvSpPr/>
          <p:nvPr/>
        </p:nvSpPr>
        <p:spPr>
          <a:xfrm>
            <a:off x="3143250" y="6422233"/>
            <a:ext cx="8907761" cy="3877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fontAlgn="base" latinLnBrk="0">
              <a:lnSpc>
                <a:spcPct val="160000"/>
              </a:lnSpc>
            </a:pPr>
            <a:r>
              <a:rPr lang="ko-KR" altLang="en-US" sz="1200" b="1" spc="-150" dirty="0">
                <a:ln>
                  <a:solidFill>
                    <a:srgbClr val="CEC0D4">
                      <a:alpha val="1000"/>
                    </a:srgb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hlinkClick r:id="rId4"/>
              </a:rPr>
              <a:t>이미지 출처</a:t>
            </a:r>
            <a:r>
              <a:rPr lang="en-US" altLang="ko-KR" sz="1200" b="1" spc="-150" dirty="0">
                <a:ln>
                  <a:solidFill>
                    <a:srgbClr val="CEC0D4">
                      <a:alpha val="1000"/>
                    </a:srgb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hlinkClick r:id="rId4"/>
              </a:rPr>
              <a:t>: https://</a:t>
            </a:r>
            <a:r>
              <a:rPr lang="en-US" altLang="ko-KR" sz="1200" b="1" spc="-150" dirty="0" smtClean="0">
                <a:ln>
                  <a:solidFill>
                    <a:srgbClr val="CEC0D4">
                      <a:alpha val="1000"/>
                    </a:srgb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hlinkClick r:id="rId4"/>
              </a:rPr>
              <a:t>en.wikipedia.org/wiki/Sagrada_Fam%C3%ADlia</a:t>
            </a:r>
            <a:r>
              <a:rPr lang="en-US" altLang="ko-KR" sz="1200" b="1" spc="-150" dirty="0" smtClean="0">
                <a:ln>
                  <a:solidFill>
                    <a:srgbClr val="CEC0D4">
                      <a:alpha val="1000"/>
                    </a:srgb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    </a:t>
            </a:r>
            <a:r>
              <a:rPr lang="en-US" altLang="ko-KR" sz="1200" b="1" spc="-150" dirty="0" smtClean="0">
                <a:ln>
                  <a:solidFill>
                    <a:srgbClr val="CEC0D4">
                      <a:alpha val="1000"/>
                    </a:srgb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hlinkClick r:id="rId5"/>
              </a:rPr>
              <a:t>https</a:t>
            </a:r>
            <a:r>
              <a:rPr lang="en-US" altLang="ko-KR" sz="1200" b="1" spc="-150" dirty="0">
                <a:ln>
                  <a:solidFill>
                    <a:srgbClr val="CEC0D4">
                      <a:alpha val="1000"/>
                    </a:srgb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hlinkClick r:id="rId5"/>
              </a:rPr>
              <a:t>://en.wikipedia.org/wiki/Antoni_Gaud%C3%AD</a:t>
            </a:r>
            <a:endParaRPr lang="en-US" altLang="ko-KR" sz="1200" b="1" spc="-150" dirty="0">
              <a:ln>
                <a:solidFill>
                  <a:srgbClr val="CEC0D4">
                    <a:alpha val="1000"/>
                  </a:srgbClr>
                </a:solidFill>
              </a:ln>
              <a:solidFill>
                <a:schemeClr val="bg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676671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18ED0C10-656C-4871-B7B6-F18A9193F13B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932873"/>
          </a:xfrm>
          <a:prstGeom prst="rect">
            <a:avLst/>
          </a:prstGeom>
          <a:solidFill>
            <a:srgbClr val="7F5EA3"/>
          </a:solidFill>
          <a:ln>
            <a:solidFill>
              <a:srgbClr val="66006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>
                <a:solidFill>
                  <a:schemeClr val="bg1"/>
                </a:solidFill>
                <a:latin typeface="Berlin Sans FB Demi" panose="020E0802020502020306" pitchFamily="34" charset="0"/>
                <a:ea typeface="경기천년제목 Bold" panose="02020803020101020101" pitchFamily="18" charset="-127"/>
              </a:rPr>
              <a:t>Your Work</a:t>
            </a:r>
            <a:endParaRPr lang="ko-KR" altLang="en-US" sz="2800" b="1" dirty="0">
              <a:solidFill>
                <a:schemeClr val="accent4"/>
              </a:solidFill>
              <a:latin typeface="Berlin Sans FB Demi" panose="020E0802020502020306" pitchFamily="34" charset="0"/>
              <a:ea typeface="경기천년제목 Bold" panose="02020803020101020101" pitchFamily="18" charset="-127"/>
            </a:endParaRPr>
          </a:p>
        </p:txBody>
      </p:sp>
      <p:grpSp>
        <p:nvGrpSpPr>
          <p:cNvPr id="3" name="그룹 2">
            <a:extLst>
              <a:ext uri="{FF2B5EF4-FFF2-40B4-BE49-F238E27FC236}">
                <a16:creationId xmlns:a16="http://schemas.microsoft.com/office/drawing/2014/main" id="{6379B762-556B-4155-9CEB-5F69D6987E51}"/>
              </a:ext>
            </a:extLst>
          </p:cNvPr>
          <p:cNvGrpSpPr/>
          <p:nvPr/>
        </p:nvGrpSpPr>
        <p:grpSpPr>
          <a:xfrm>
            <a:off x="469077" y="1004904"/>
            <a:ext cx="10877044" cy="1695716"/>
            <a:chOff x="469077" y="1261303"/>
            <a:chExt cx="10877044" cy="1695716"/>
          </a:xfrm>
        </p:grpSpPr>
        <p:sp>
          <p:nvSpPr>
            <p:cNvPr id="4" name="AutoShape 23">
              <a:extLst>
                <a:ext uri="{FF2B5EF4-FFF2-40B4-BE49-F238E27FC236}">
                  <a16:creationId xmlns:a16="http://schemas.microsoft.com/office/drawing/2014/main" id="{F6A376CC-922B-4C81-BD19-66F892E32A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02543" y="1425605"/>
              <a:ext cx="9843578" cy="1367112"/>
            </a:xfrm>
            <a:prstGeom prst="roundRect">
              <a:avLst>
                <a:gd name="adj" fmla="val 16667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38100">
              <a:solidFill>
                <a:srgbClr val="CEC0D4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latinLnBrk="1">
                <a:defRPr/>
              </a:pPr>
              <a:r>
                <a:rPr lang="en-US" altLang="ko-KR" sz="4000" b="1" spc="-150" dirty="0">
                  <a:ln>
                    <a:solidFill>
                      <a:srgbClr val="CEC0D4">
                        <a:alpha val="1000"/>
                      </a:srgbClr>
                    </a:solidFill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맑은 고딕" panose="020B0503020000020004" pitchFamily="50" charset="-127"/>
                  <a:ea typeface="맑은 고딕" panose="020B0503020000020004" pitchFamily="50" charset="-127"/>
                </a:rPr>
                <a:t>E-Book</a:t>
              </a:r>
              <a:r>
                <a:rPr lang="ko-KR" altLang="en-US" sz="4000" b="1" spc="-150" dirty="0">
                  <a:ln>
                    <a:solidFill>
                      <a:srgbClr val="CEC0D4">
                        <a:alpha val="1000"/>
                      </a:srgbClr>
                    </a:solidFill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맑은 고딕" panose="020B0503020000020004" pitchFamily="50" charset="-127"/>
                  <a:ea typeface="맑은 고딕" panose="020B0503020000020004" pitchFamily="50" charset="-127"/>
                </a:rPr>
                <a:t>으로 공부하기</a:t>
              </a:r>
              <a:endParaRPr lang="en-US" altLang="ko-KR" sz="4000" b="1" spc="-150" dirty="0">
                <a:ln>
                  <a:solidFill>
                    <a:srgbClr val="CEC0D4">
                      <a:alpha val="1000"/>
                    </a:srgb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  <a:p>
              <a:pPr algn="ctr" latinLnBrk="1">
                <a:defRPr/>
              </a:pPr>
              <a:r>
                <a:rPr lang="en-US" altLang="ko-KR" sz="4000" b="1" spc="-150" dirty="0">
                  <a:ln>
                    <a:solidFill>
                      <a:srgbClr val="CEC0D4">
                        <a:alpha val="1000"/>
                      </a:srgbClr>
                    </a:solidFill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맑은 고딕" panose="020B0503020000020004" pitchFamily="50" charset="-127"/>
                  <a:ea typeface="맑은 고딕" panose="020B0503020000020004" pitchFamily="50" charset="-127"/>
                </a:rPr>
                <a:t>- Point Check</a:t>
              </a:r>
              <a:r>
                <a:rPr lang="ko-KR" altLang="en-US" sz="4000" b="1" spc="-150" dirty="0">
                  <a:ln>
                    <a:solidFill>
                      <a:srgbClr val="CEC0D4">
                        <a:alpha val="1000"/>
                      </a:srgbClr>
                    </a:solidFill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맑은 고딕" panose="020B0503020000020004" pitchFamily="50" charset="-127"/>
                  <a:ea typeface="맑은 고딕" panose="020B0503020000020004" pitchFamily="50" charset="-127"/>
                </a:rPr>
                <a:t>를 스스로 풀어보세요</a:t>
              </a:r>
              <a:r>
                <a:rPr lang="en-US" altLang="ko-KR" sz="4000" b="1" spc="-150" dirty="0">
                  <a:ln>
                    <a:solidFill>
                      <a:srgbClr val="CEC0D4">
                        <a:alpha val="1000"/>
                      </a:srgbClr>
                    </a:solidFill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맑은 고딕" panose="020B0503020000020004" pitchFamily="50" charset="-127"/>
                  <a:ea typeface="맑은 고딕" panose="020B0503020000020004" pitchFamily="50" charset="-127"/>
                </a:rPr>
                <a:t>.</a:t>
              </a:r>
            </a:p>
          </p:txBody>
        </p:sp>
        <p:pic>
          <p:nvPicPr>
            <p:cNvPr id="5" name="그래픽 4" descr="배지 1">
              <a:extLst>
                <a:ext uri="{FF2B5EF4-FFF2-40B4-BE49-F238E27FC236}">
                  <a16:creationId xmlns:a16="http://schemas.microsoft.com/office/drawing/2014/main" id="{DB46DFF9-DA17-4E31-BC47-16F1662712D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69077" y="1261303"/>
              <a:ext cx="1695716" cy="1695716"/>
            </a:xfrm>
            <a:prstGeom prst="rect">
              <a:avLst/>
            </a:prstGeom>
          </p:spPr>
        </p:pic>
      </p:grpSp>
      <p:pic>
        <p:nvPicPr>
          <p:cNvPr id="6" name="그림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70783" y="3013153"/>
            <a:ext cx="7850432" cy="323463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476111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F5EA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F30855BD-52DB-4A3C-9D6E-C784CDC9BFA0}"/>
              </a:ext>
            </a:extLst>
          </p:cNvPr>
          <p:cNvSpPr txBox="1">
            <a:spLocks/>
          </p:cNvSpPr>
          <p:nvPr/>
        </p:nvSpPr>
        <p:spPr>
          <a:xfrm>
            <a:off x="438150" y="457200"/>
            <a:ext cx="11315700" cy="59436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r>
              <a:rPr lang="ko-KR" altLang="en-US" sz="3200" b="1" spc="-15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이 영상에 사용한 교과서의 지문</a:t>
            </a:r>
            <a:r>
              <a:rPr lang="en-US" altLang="ko-KR" sz="3200" b="1" spc="-15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3200" b="1" spc="-15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삽화</a:t>
            </a:r>
            <a:r>
              <a:rPr lang="en-US" altLang="ko-KR" sz="3200" b="1" spc="-15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3200" b="1" spc="-150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음원</a:t>
            </a:r>
            <a:r>
              <a:rPr lang="en-US" altLang="ko-KR" sz="3200" b="1" spc="-15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,</a:t>
            </a:r>
            <a:r>
              <a:rPr lang="ko-KR" altLang="en-US" sz="3200" b="1" spc="-15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영상 등 </a:t>
            </a:r>
            <a:endParaRPr lang="en-US" altLang="ko-KR" sz="3200" b="1" spc="-15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>
              <a:lnSpc>
                <a:spcPct val="110000"/>
              </a:lnSpc>
            </a:pPr>
            <a:r>
              <a:rPr lang="ko-KR" altLang="en-US" sz="3200" b="1" spc="-15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모든 교과서 자료는 </a:t>
            </a:r>
            <a:r>
              <a:rPr lang="en-US" altLang="ko-KR" sz="3200" b="1" spc="-15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lang="ko-KR" altLang="en-US" sz="3200" b="1" spc="-15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주</a:t>
            </a:r>
            <a:r>
              <a:rPr lang="en-US" altLang="ko-KR" sz="3200" b="1" spc="-15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  <a:r>
              <a:rPr lang="ko-KR" altLang="en-US" sz="3200" b="1" spc="-15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천재교육에 저작재산권이 있습니다</a:t>
            </a:r>
            <a:r>
              <a:rPr lang="en-US" altLang="ko-KR" sz="3200" b="1" spc="-15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</a:p>
          <a:p>
            <a:pPr>
              <a:lnSpc>
                <a:spcPct val="110000"/>
              </a:lnSpc>
            </a:pPr>
            <a:r>
              <a:rPr lang="ko-KR" altLang="en-US" sz="3200" b="1" spc="-15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이 영상의 저작재산권은 제작자에게 있습니다</a:t>
            </a:r>
            <a:endParaRPr lang="en-US" altLang="ko-KR" sz="3200" b="1" spc="-15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>
              <a:lnSpc>
                <a:spcPct val="110000"/>
              </a:lnSpc>
            </a:pPr>
            <a:r>
              <a:rPr lang="ko-KR" altLang="en-US" sz="3200" b="1" spc="-15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이 영상은 각 초등학교에서 수업에 사용할 수 있습니다</a:t>
            </a:r>
            <a:r>
              <a:rPr lang="en-US" altLang="ko-KR" sz="3200" b="1" spc="-15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</a:p>
          <a:p>
            <a:pPr>
              <a:lnSpc>
                <a:spcPct val="110000"/>
              </a:lnSpc>
            </a:pPr>
            <a:r>
              <a:rPr lang="ko-KR" altLang="en-US" sz="3200" b="1" spc="-15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이 외의 방법과 목적으로 이 영상을 사용하거나 </a:t>
            </a:r>
            <a:endParaRPr lang="en-US" altLang="ko-KR" sz="3200" b="1" spc="-15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>
              <a:lnSpc>
                <a:spcPct val="110000"/>
              </a:lnSpc>
            </a:pPr>
            <a:r>
              <a:rPr lang="ko-KR" altLang="en-US" sz="3200" b="1" spc="-15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일부 또는 전부를 저장 장치에 저장하거나</a:t>
            </a:r>
            <a:r>
              <a:rPr lang="en-US" altLang="ko-KR" sz="3200" b="1" spc="-15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</a:p>
          <a:p>
            <a:pPr>
              <a:lnSpc>
                <a:spcPct val="110000"/>
              </a:lnSpc>
            </a:pPr>
            <a:r>
              <a:rPr lang="ko-KR" altLang="en-US" sz="3200" b="1" spc="-15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일부 또는 전부를 다른 자료에 사용하는 것은 </a:t>
            </a:r>
            <a:endParaRPr lang="en-US" altLang="ko-KR" sz="3200" b="1" spc="-15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>
              <a:lnSpc>
                <a:spcPct val="110000"/>
              </a:lnSpc>
            </a:pPr>
            <a:r>
              <a:rPr lang="ko-KR" altLang="en-US" sz="3200" b="1" spc="-15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저작권법에 위배될 수 있음을 알려드립니다</a:t>
            </a:r>
            <a:r>
              <a:rPr lang="en-US" altLang="ko-KR" sz="3200" b="1" spc="-15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endParaRPr lang="ko-KR" altLang="en-US" sz="3200" b="1" spc="-15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6" name="L10_song_mr">
            <a:hlinkClick r:id="" action="ppaction://media"/>
            <a:extLst>
              <a:ext uri="{FF2B5EF4-FFF2-40B4-BE49-F238E27FC236}">
                <a16:creationId xmlns:a16="http://schemas.microsoft.com/office/drawing/2014/main" id="{E8FC933E-2F83-4B36-B1A4-718908DB9D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1925" y="-1080489"/>
            <a:ext cx="552450" cy="552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4325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7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 mod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>
            <a:extLst>
              <a:ext uri="{FF2B5EF4-FFF2-40B4-BE49-F238E27FC236}">
                <a16:creationId xmlns:a16="http://schemas.microsoft.com/office/drawing/2014/main" id="{1E9730DC-E9F6-421C-94CB-2CC63F7DF9DF}"/>
              </a:ext>
            </a:extLst>
          </p:cNvPr>
          <p:cNvGrpSpPr/>
          <p:nvPr/>
        </p:nvGrpSpPr>
        <p:grpSpPr>
          <a:xfrm>
            <a:off x="469077" y="1920312"/>
            <a:ext cx="10877044" cy="1695716"/>
            <a:chOff x="469077" y="1261303"/>
            <a:chExt cx="10877044" cy="1695716"/>
          </a:xfrm>
        </p:grpSpPr>
        <p:sp>
          <p:nvSpPr>
            <p:cNvPr id="3" name="AutoShape 23">
              <a:extLst>
                <a:ext uri="{FF2B5EF4-FFF2-40B4-BE49-F238E27FC236}">
                  <a16:creationId xmlns:a16="http://schemas.microsoft.com/office/drawing/2014/main" id="{6F7B1962-F26C-47E5-BB48-4B5DFC1F86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02543" y="1589907"/>
              <a:ext cx="9843578" cy="1038509"/>
            </a:xfrm>
            <a:prstGeom prst="roundRect">
              <a:avLst>
                <a:gd name="adj" fmla="val 16667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38100">
              <a:solidFill>
                <a:srgbClr val="CEC0D4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latinLnBrk="1">
                <a:defRPr/>
              </a:pPr>
              <a:r>
                <a:rPr lang="ko-KR" altLang="en-US" sz="3600" b="1" spc="-150" dirty="0">
                  <a:ln>
                    <a:solidFill>
                      <a:srgbClr val="CEC0D4">
                        <a:alpha val="1000"/>
                      </a:srgbClr>
                    </a:solidFill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맑은 고딕" panose="020B0503020000020004" pitchFamily="50" charset="-127"/>
                  <a:ea typeface="맑은 고딕" panose="020B0503020000020004" pitchFamily="50" charset="-127"/>
                </a:rPr>
                <a:t> </a:t>
              </a:r>
              <a:r>
                <a:rPr lang="ko-KR" altLang="en-US" sz="3600" b="1" spc="-150" dirty="0" smtClean="0">
                  <a:ln>
                    <a:solidFill>
                      <a:srgbClr val="CEC0D4">
                        <a:alpha val="1000"/>
                      </a:srgbClr>
                    </a:solidFill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맑은 고딕" panose="020B0503020000020004" pitchFamily="50" charset="-127"/>
                  <a:ea typeface="맑은 고딕" panose="020B0503020000020004" pitchFamily="50" charset="-127"/>
                </a:rPr>
                <a:t>역사적 인물에 관한 </a:t>
              </a:r>
              <a:r>
                <a:rPr lang="ko-KR" altLang="en-US" sz="3600" b="1" spc="-150" dirty="0">
                  <a:ln>
                    <a:solidFill>
                      <a:srgbClr val="CEC0D4">
                        <a:alpha val="1000"/>
                      </a:srgbClr>
                    </a:solidFill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맑은 고딕" panose="020B0503020000020004" pitchFamily="50" charset="-127"/>
                  <a:ea typeface="맑은 고딕" panose="020B0503020000020004" pitchFamily="50" charset="-127"/>
                </a:rPr>
                <a:t>글 읽고 이해하기</a:t>
              </a:r>
              <a:endParaRPr lang="en-US" altLang="ko-KR" sz="3600" b="1" spc="-150" dirty="0">
                <a:ln>
                  <a:solidFill>
                    <a:srgbClr val="CEC0D4">
                      <a:alpha val="1000"/>
                    </a:srgb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pic>
          <p:nvPicPr>
            <p:cNvPr id="4" name="그래픽 3" descr="배지 1">
              <a:extLst>
                <a:ext uri="{FF2B5EF4-FFF2-40B4-BE49-F238E27FC236}">
                  <a16:creationId xmlns:a16="http://schemas.microsoft.com/office/drawing/2014/main" id="{91D8585B-07CD-4AA6-A5CC-DA966B677CF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69077" y="1261303"/>
              <a:ext cx="1695716" cy="1695716"/>
            </a:xfrm>
            <a:prstGeom prst="rect">
              <a:avLst/>
            </a:prstGeom>
          </p:spPr>
        </p:pic>
      </p:grpSp>
      <p:grpSp>
        <p:nvGrpSpPr>
          <p:cNvPr id="5" name="그룹 4">
            <a:extLst>
              <a:ext uri="{FF2B5EF4-FFF2-40B4-BE49-F238E27FC236}">
                <a16:creationId xmlns:a16="http://schemas.microsoft.com/office/drawing/2014/main" id="{4A8F3664-DAF1-4162-996C-BE9227C5D2C7}"/>
              </a:ext>
            </a:extLst>
          </p:cNvPr>
          <p:cNvGrpSpPr/>
          <p:nvPr/>
        </p:nvGrpSpPr>
        <p:grpSpPr>
          <a:xfrm>
            <a:off x="469077" y="4251361"/>
            <a:ext cx="10877044" cy="1695716"/>
            <a:chOff x="469077" y="2974104"/>
            <a:chExt cx="10877044" cy="1695716"/>
          </a:xfrm>
        </p:grpSpPr>
        <p:sp>
          <p:nvSpPr>
            <p:cNvPr id="6" name="AutoShape 23">
              <a:extLst>
                <a:ext uri="{FF2B5EF4-FFF2-40B4-BE49-F238E27FC236}">
                  <a16:creationId xmlns:a16="http://schemas.microsoft.com/office/drawing/2014/main" id="{E33C319E-FE42-4686-9FD7-4539D3039E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02543" y="3326210"/>
              <a:ext cx="9843578" cy="1038509"/>
            </a:xfrm>
            <a:prstGeom prst="roundRect">
              <a:avLst>
                <a:gd name="adj" fmla="val 16667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38100">
              <a:solidFill>
                <a:srgbClr val="CEC0D4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latinLnBrk="1">
                <a:defRPr/>
              </a:pPr>
              <a:r>
                <a:rPr lang="ko-KR" altLang="en-US" sz="3600" b="1" spc="-150" dirty="0">
                  <a:ln>
                    <a:solidFill>
                      <a:srgbClr val="CEC0D4">
                        <a:alpha val="1000"/>
                      </a:srgbClr>
                    </a:solidFill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맑은 고딕" panose="020B0503020000020004" pitchFamily="50" charset="-127"/>
                  <a:ea typeface="맑은 고딕" panose="020B0503020000020004" pitchFamily="50" charset="-127"/>
                </a:rPr>
                <a:t>  </a:t>
              </a:r>
              <a:r>
                <a:rPr lang="ko-KR" altLang="en-US" sz="3600" b="1" spc="-150" dirty="0" smtClean="0">
                  <a:ln>
                    <a:solidFill>
                      <a:srgbClr val="CEC0D4">
                        <a:alpha val="1000"/>
                      </a:srgbClr>
                    </a:solidFill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맑은 고딕" panose="020B0503020000020004" pitchFamily="50" charset="-127"/>
                  <a:ea typeface="맑은 고딕" panose="020B0503020000020004" pitchFamily="50" charset="-127"/>
                </a:rPr>
                <a:t>과거 사실을 </a:t>
              </a:r>
              <a:r>
                <a:rPr lang="ko-KR" altLang="en-US" sz="3600" b="1" spc="-150" dirty="0">
                  <a:ln>
                    <a:solidFill>
                      <a:srgbClr val="CEC0D4">
                        <a:alpha val="1000"/>
                      </a:srgbClr>
                    </a:solidFill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맑은 고딕" panose="020B0503020000020004" pitchFamily="50" charset="-127"/>
                  <a:ea typeface="맑은 고딕" panose="020B0503020000020004" pitchFamily="50" charset="-127"/>
                </a:rPr>
                <a:t>나타내는 문장 쓰기</a:t>
              </a:r>
              <a:endParaRPr lang="en-US" altLang="ko-KR" sz="3600" b="1" spc="-150" dirty="0">
                <a:ln>
                  <a:solidFill>
                    <a:srgbClr val="CEC0D4">
                      <a:alpha val="1000"/>
                    </a:srgb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pic>
          <p:nvPicPr>
            <p:cNvPr id="7" name="그래픽 6" descr="배지">
              <a:extLst>
                <a:ext uri="{FF2B5EF4-FFF2-40B4-BE49-F238E27FC236}">
                  <a16:creationId xmlns:a16="http://schemas.microsoft.com/office/drawing/2014/main" id="{BEA28B41-5DD5-4844-870E-C0F4ACF8F15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469077" y="2974104"/>
              <a:ext cx="1695716" cy="1695716"/>
            </a:xfrm>
            <a:prstGeom prst="rect">
              <a:avLst/>
            </a:prstGeom>
          </p:spPr>
        </p:pic>
      </p:grpSp>
      <p:sp>
        <p:nvSpPr>
          <p:cNvPr id="8" name="제목 1">
            <a:extLst>
              <a:ext uri="{FF2B5EF4-FFF2-40B4-BE49-F238E27FC236}">
                <a16:creationId xmlns:a16="http://schemas.microsoft.com/office/drawing/2014/main" id="{2C383672-EFBD-4DBD-B381-6017F1181A92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932873"/>
          </a:xfrm>
          <a:prstGeom prst="rect">
            <a:avLst/>
          </a:prstGeom>
          <a:solidFill>
            <a:srgbClr val="7F5EA3"/>
          </a:solidFill>
          <a:ln>
            <a:solidFill>
              <a:srgbClr val="66006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>
                <a:solidFill>
                  <a:schemeClr val="bg1"/>
                </a:solidFill>
                <a:latin typeface="Berlin Sans FB Demi" panose="020E0802020502020306" pitchFamily="34" charset="0"/>
                <a:ea typeface="경기천년제목 Bold" panose="02020803020101020101" pitchFamily="18" charset="-127"/>
              </a:rPr>
              <a:t>Learning Point</a:t>
            </a:r>
            <a:endParaRPr lang="ko-KR" altLang="en-US" sz="5400" b="1" dirty="0">
              <a:solidFill>
                <a:schemeClr val="bg1"/>
              </a:solidFill>
              <a:latin typeface="Berlin Sans FB Demi" panose="020E0802020502020306" pitchFamily="34" charset="0"/>
              <a:ea typeface="경기천년제목 Bold" panose="02020803020101020101" pitchFamily="18" charset="-127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336702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0576" y="0"/>
            <a:ext cx="10410847" cy="6858000"/>
          </a:xfrm>
          <a:prstGeom prst="rect">
            <a:avLst/>
          </a:prstGeom>
        </p:spPr>
      </p:pic>
      <p:sp>
        <p:nvSpPr>
          <p:cNvPr id="3" name="직사각형 2">
            <a:extLst>
              <a:ext uri="{FF2B5EF4-FFF2-40B4-BE49-F238E27FC236}">
                <a16:creationId xmlns:a16="http://schemas.microsoft.com/office/drawing/2014/main" id="{79255910-106F-4421-9270-9F5488E64455}"/>
              </a:ext>
            </a:extLst>
          </p:cNvPr>
          <p:cNvSpPr/>
          <p:nvPr/>
        </p:nvSpPr>
        <p:spPr>
          <a:xfrm>
            <a:off x="1259747" y="1038106"/>
            <a:ext cx="1180170" cy="375126"/>
          </a:xfrm>
          <a:prstGeom prst="rect">
            <a:avLst/>
          </a:prstGeom>
          <a:noFill/>
          <a:ln w="50800">
            <a:solidFill>
              <a:schemeClr val="bg1"/>
            </a:solidFill>
          </a:ln>
          <a:effectLst>
            <a:glow rad="139700">
              <a:srgbClr val="0070C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prstClr val="white"/>
              </a:solidFill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36706642-55AF-42CA-9D91-FB3C49F3B4C3}"/>
              </a:ext>
            </a:extLst>
          </p:cNvPr>
          <p:cNvSpPr/>
          <p:nvPr/>
        </p:nvSpPr>
        <p:spPr>
          <a:xfrm>
            <a:off x="1306764" y="2208256"/>
            <a:ext cx="1028079" cy="341023"/>
          </a:xfrm>
          <a:prstGeom prst="rect">
            <a:avLst/>
          </a:prstGeom>
          <a:noFill/>
          <a:ln w="50800">
            <a:solidFill>
              <a:schemeClr val="bg1"/>
            </a:solidFill>
          </a:ln>
          <a:effectLst>
            <a:glow rad="139700">
              <a:srgbClr val="0070C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prstClr val="white"/>
              </a:solidFill>
            </a:endParaRP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5121F829-E634-4D61-A6D3-3E636CBD4B4C}"/>
              </a:ext>
            </a:extLst>
          </p:cNvPr>
          <p:cNvSpPr/>
          <p:nvPr/>
        </p:nvSpPr>
        <p:spPr>
          <a:xfrm>
            <a:off x="6555199" y="3947486"/>
            <a:ext cx="1122028" cy="375126"/>
          </a:xfrm>
          <a:prstGeom prst="rect">
            <a:avLst/>
          </a:prstGeom>
          <a:noFill/>
          <a:ln w="50800">
            <a:solidFill>
              <a:schemeClr val="bg1"/>
            </a:solidFill>
          </a:ln>
          <a:effectLst>
            <a:glow rad="139700">
              <a:srgbClr val="0070C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prstClr val="white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523127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2C383672-EFBD-4DBD-B381-6017F1181A92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932873"/>
          </a:xfrm>
          <a:prstGeom prst="rect">
            <a:avLst/>
          </a:prstGeom>
          <a:solidFill>
            <a:srgbClr val="7F5EA3"/>
          </a:solidFill>
          <a:ln>
            <a:solidFill>
              <a:srgbClr val="66006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 smtClean="0">
                <a:solidFill>
                  <a:schemeClr val="bg1"/>
                </a:solidFill>
                <a:latin typeface="Berlin Sans FB Demi" panose="020E0802020502020306" pitchFamily="34" charset="0"/>
                <a:ea typeface="경기천년제목 Bold" panose="02020803020101020101" pitchFamily="18" charset="-127"/>
              </a:rPr>
              <a:t>Warm Up</a:t>
            </a:r>
            <a:endParaRPr lang="ko-KR" altLang="en-US" sz="5400" b="1" dirty="0">
              <a:solidFill>
                <a:schemeClr val="bg1"/>
              </a:solidFill>
              <a:latin typeface="Berlin Sans FB Demi" panose="020E0802020502020306" pitchFamily="34" charset="0"/>
              <a:ea typeface="경기천년제목 Bold" panose="02020803020101020101" pitchFamily="18" charset="-127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2049" name="_x346265560" descr="EMB0000186c1f2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9097" y="1775618"/>
            <a:ext cx="4257563" cy="3940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2051" name="_x346266120" descr="EMB0000186c1f3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2784" y="1727274"/>
            <a:ext cx="2215208" cy="3940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직사각형 4"/>
          <p:cNvSpPr/>
          <p:nvPr/>
        </p:nvSpPr>
        <p:spPr>
          <a:xfrm>
            <a:off x="6096000" y="6510533"/>
            <a:ext cx="6096000" cy="347467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 fontAlgn="base">
              <a:lnSpc>
                <a:spcPct val="160000"/>
              </a:lnSpc>
            </a:pPr>
            <a:r>
              <a:rPr lang="ko-KR" altLang="en-US" sz="1200" b="1" spc="-150" dirty="0">
                <a:ln>
                  <a:solidFill>
                    <a:srgbClr val="CEC0D4">
                      <a:alpha val="1000"/>
                    </a:srgb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hlinkClick r:id="rId5"/>
              </a:rPr>
              <a:t>이미지 출처</a:t>
            </a:r>
            <a:r>
              <a:rPr lang="en-US" altLang="ko-KR" sz="1200" b="1" spc="-150" dirty="0">
                <a:ln>
                  <a:solidFill>
                    <a:srgbClr val="CEC0D4">
                      <a:alpha val="1000"/>
                    </a:srgb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hlinkClick r:id="rId5"/>
              </a:rPr>
              <a:t>: https://100.daum.net/encyclopedia/view/61XX12200020</a:t>
            </a:r>
            <a:endParaRPr lang="en-US" altLang="ko-KR" sz="1200" b="1" spc="-150" dirty="0">
              <a:ln>
                <a:solidFill>
                  <a:srgbClr val="CEC0D4">
                    <a:alpha val="1000"/>
                  </a:srgbClr>
                </a:solidFill>
              </a:ln>
              <a:solidFill>
                <a:schemeClr val="bg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93774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2977D4E0-372E-4A8D-966F-699C76B6D23F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932873"/>
          </a:xfrm>
          <a:prstGeom prst="rect">
            <a:avLst/>
          </a:prstGeom>
          <a:solidFill>
            <a:srgbClr val="7F5EA3"/>
          </a:solidFill>
          <a:ln>
            <a:solidFill>
              <a:srgbClr val="66006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>
                <a:solidFill>
                  <a:schemeClr val="bg1"/>
                </a:solidFill>
                <a:latin typeface="Berlin Sans FB Demi" panose="020E0802020502020306" pitchFamily="34" charset="0"/>
                <a:ea typeface="경기천년제목 Bold" panose="02020803020101020101" pitchFamily="18" charset="-127"/>
              </a:rPr>
              <a:t>Before You Read</a:t>
            </a:r>
            <a:endParaRPr lang="ko-KR" altLang="en-US" sz="5400" b="1" dirty="0">
              <a:solidFill>
                <a:schemeClr val="bg1"/>
              </a:solidFill>
              <a:latin typeface="Berlin Sans FB Demi" panose="020E0802020502020306" pitchFamily="34" charset="0"/>
              <a:ea typeface="경기천년제목 Bold" panose="02020803020101020101" pitchFamily="18" charset="-127"/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3073" name="_x346635504" descr="EMB0000186c1f3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2114" y="1365201"/>
            <a:ext cx="3980585" cy="5123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직사각형 5"/>
          <p:cNvSpPr/>
          <p:nvPr/>
        </p:nvSpPr>
        <p:spPr>
          <a:xfrm>
            <a:off x="1911312" y="5469728"/>
            <a:ext cx="2842189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ko-KR" altLang="en-US" sz="2800" b="1" spc="-150" dirty="0" err="1" smtClean="0">
                <a:ln w="3175">
                  <a:noFill/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B0503020000020004" pitchFamily="50" charset="-127"/>
              </a:rPr>
              <a:t>에펠탑</a:t>
            </a:r>
            <a:endParaRPr lang="en-US" altLang="ko-KR" sz="2800" b="1" spc="-150" dirty="0" smtClean="0">
              <a:ln w="3175">
                <a:noFill/>
              </a:ln>
              <a:solidFill>
                <a:schemeClr val="bg1"/>
              </a:solidFill>
              <a:effectLst>
                <a:glow rad="101600">
                  <a:schemeClr val="tx1"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맑은 고딕" panose="020B0503020000020004" pitchFamily="50" charset="-127"/>
            </a:endParaRPr>
          </a:p>
          <a:p>
            <a:pPr algn="ctr"/>
            <a:r>
              <a:rPr lang="en-US" altLang="ko-KR" sz="2800" b="1" spc="-150" dirty="0" smtClean="0">
                <a:ln w="3175">
                  <a:noFill/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B0503020000020004" pitchFamily="50" charset="-127"/>
              </a:rPr>
              <a:t>(The Eiffel Tower)</a:t>
            </a:r>
            <a:endParaRPr lang="ko-KR" altLang="en-US" sz="2800" dirty="0">
              <a:ln w="3175">
                <a:noFill/>
              </a:ln>
              <a:solidFill>
                <a:schemeClr val="bg1"/>
              </a:solidFill>
              <a:effectLst>
                <a:glow rad="101600">
                  <a:schemeClr val="tx1"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5" name="_x346637824" descr="EMB0000186c1f3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9211" y="1365201"/>
            <a:ext cx="4494870" cy="5123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직사각형 9"/>
          <p:cNvSpPr/>
          <p:nvPr/>
        </p:nvSpPr>
        <p:spPr>
          <a:xfrm>
            <a:off x="7269288" y="5469727"/>
            <a:ext cx="2474716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ko-KR" altLang="en-US" sz="2800" b="1" spc="-150" dirty="0" err="1" smtClean="0">
                <a:ln w="3175">
                  <a:noFill/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B0503020000020004" pitchFamily="50" charset="-127"/>
              </a:rPr>
              <a:t>구스타브</a:t>
            </a:r>
            <a:r>
              <a:rPr lang="ko-KR" altLang="en-US" sz="2800" b="1" spc="-150" dirty="0" smtClean="0">
                <a:ln w="3175">
                  <a:noFill/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B0503020000020004" pitchFamily="50" charset="-127"/>
              </a:rPr>
              <a:t> 에펠</a:t>
            </a:r>
            <a:endParaRPr lang="en-US" altLang="ko-KR" sz="2800" b="1" spc="-150" dirty="0" smtClean="0">
              <a:ln w="3175">
                <a:noFill/>
              </a:ln>
              <a:solidFill>
                <a:schemeClr val="bg1"/>
              </a:solidFill>
              <a:effectLst>
                <a:glow rad="101600">
                  <a:schemeClr val="tx1"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맑은 고딕" panose="020B0503020000020004" pitchFamily="50" charset="-127"/>
            </a:endParaRPr>
          </a:p>
          <a:p>
            <a:pPr algn="ctr"/>
            <a:r>
              <a:rPr lang="en-US" altLang="ko-KR" sz="2800" b="1" spc="-150" dirty="0" smtClean="0">
                <a:ln w="3175">
                  <a:noFill/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B0503020000020004" pitchFamily="50" charset="-127"/>
              </a:rPr>
              <a:t>(Gustave Eiffel)</a:t>
            </a:r>
            <a:endParaRPr lang="ko-KR" altLang="en-US" sz="2800" dirty="0">
              <a:ln w="3175">
                <a:noFill/>
              </a:ln>
              <a:solidFill>
                <a:schemeClr val="bg1"/>
              </a:solidFill>
              <a:effectLst>
                <a:glow rad="101600">
                  <a:schemeClr val="tx1"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직사각형 12"/>
          <p:cNvSpPr/>
          <p:nvPr/>
        </p:nvSpPr>
        <p:spPr>
          <a:xfrm>
            <a:off x="9634890" y="6488725"/>
            <a:ext cx="2557110" cy="34746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 fontAlgn="base">
              <a:lnSpc>
                <a:spcPct val="160000"/>
              </a:lnSpc>
            </a:pPr>
            <a:r>
              <a:rPr lang="ko-KR" altLang="en-US" sz="1200" b="1" spc="-150" dirty="0" smtClean="0">
                <a:ln>
                  <a:solidFill>
                    <a:srgbClr val="CEC0D4">
                      <a:alpha val="1000"/>
                    </a:srgbClr>
                  </a:solidFill>
                </a:ln>
                <a:solidFill>
                  <a:schemeClr val="accent5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이미지 출처</a:t>
            </a:r>
            <a:r>
              <a:rPr lang="en-US" altLang="ko-KR" sz="1200" b="1" spc="-150" dirty="0" smtClean="0">
                <a:ln>
                  <a:solidFill>
                    <a:srgbClr val="CEC0D4">
                      <a:alpha val="1000"/>
                    </a:srgbClr>
                  </a:solidFill>
                </a:ln>
                <a:solidFill>
                  <a:schemeClr val="accent5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: https</a:t>
            </a:r>
            <a:r>
              <a:rPr lang="en-US" altLang="ko-KR" sz="1200" b="1" spc="-150" dirty="0">
                <a:ln>
                  <a:solidFill>
                    <a:srgbClr val="CEC0D4">
                      <a:alpha val="1000"/>
                    </a:srgbClr>
                  </a:solidFill>
                </a:ln>
                <a:solidFill>
                  <a:schemeClr val="accent5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://www.toureiffel.paris/fr</a:t>
            </a:r>
          </a:p>
        </p:txBody>
      </p:sp>
    </p:spTree>
    <p:extLst>
      <p:ext uri="{BB962C8B-B14F-4D97-AF65-F5344CB8AC3E}">
        <p14:creationId xmlns:p14="http://schemas.microsoft.com/office/powerpoint/2010/main" val="6773463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2977D4E0-372E-4A8D-966F-699C76B6D23F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932873"/>
          </a:xfrm>
          <a:prstGeom prst="rect">
            <a:avLst/>
          </a:prstGeom>
          <a:solidFill>
            <a:srgbClr val="7F5EA3"/>
          </a:solidFill>
          <a:ln>
            <a:solidFill>
              <a:srgbClr val="66006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>
                <a:solidFill>
                  <a:schemeClr val="bg1"/>
                </a:solidFill>
                <a:latin typeface="Berlin Sans FB Demi" panose="020E0802020502020306" pitchFamily="34" charset="0"/>
                <a:ea typeface="경기천년제목 Bold" panose="02020803020101020101" pitchFamily="18" charset="-127"/>
              </a:rPr>
              <a:t>Before You Read</a:t>
            </a:r>
            <a:endParaRPr lang="ko-KR" altLang="en-US" sz="5400" b="1" dirty="0">
              <a:solidFill>
                <a:schemeClr val="bg1"/>
              </a:solidFill>
              <a:latin typeface="Berlin Sans FB Demi" panose="020E0802020502020306" pitchFamily="34" charset="0"/>
              <a:ea typeface="경기천년제목 Bold" panose="02020803020101020101" pitchFamily="18" charset="-127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grpSp>
        <p:nvGrpSpPr>
          <p:cNvPr id="6" name="그룹 5"/>
          <p:cNvGrpSpPr/>
          <p:nvPr/>
        </p:nvGrpSpPr>
        <p:grpSpPr>
          <a:xfrm>
            <a:off x="673926" y="1539409"/>
            <a:ext cx="10844149" cy="3325131"/>
            <a:chOff x="354810" y="2295548"/>
            <a:chExt cx="10844149" cy="3325131"/>
          </a:xfrm>
        </p:grpSpPr>
        <p:pic>
          <p:nvPicPr>
            <p:cNvPr id="4097" name="_x345920184" descr="EMB0000186c1f4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810" y="2295548"/>
              <a:ext cx="3255819" cy="33250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99" name="_x345921064" descr="EMB0000186c1f4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18554" y="2296395"/>
              <a:ext cx="3418847" cy="33242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1" name="_x345919864" descr="EMB0000186c1f4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45326" y="2295548"/>
              <a:ext cx="3353633" cy="33250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" name="직사각형 9"/>
          <p:cNvSpPr/>
          <p:nvPr/>
        </p:nvSpPr>
        <p:spPr>
          <a:xfrm>
            <a:off x="2120659" y="5170790"/>
            <a:ext cx="3618171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ko-KR" altLang="en-US" sz="2800" b="1" spc="-150" dirty="0" smtClean="0">
                <a:ln w="317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B0503020000020004" pitchFamily="50" charset="-127"/>
              </a:rPr>
              <a:t>자유의 여신상</a:t>
            </a:r>
            <a:endParaRPr lang="en-US" altLang="ko-KR" sz="2800" b="1" spc="-150" dirty="0" smtClean="0">
              <a:ln w="3175"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맑은 고딕" panose="020B0503020000020004" pitchFamily="50" charset="-127"/>
            </a:endParaRPr>
          </a:p>
          <a:p>
            <a:pPr algn="ctr"/>
            <a:r>
              <a:rPr lang="en-US" altLang="ko-KR" sz="2800" b="1" spc="-150" dirty="0" smtClean="0">
                <a:ln w="317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B0503020000020004" pitchFamily="50" charset="-127"/>
              </a:rPr>
              <a:t>(The Statue of Liberty)</a:t>
            </a:r>
            <a:endParaRPr lang="ko-KR" altLang="en-US" sz="2800" dirty="0">
              <a:ln w="3175">
                <a:noFill/>
              </a:ln>
            </a:endParaRPr>
          </a:p>
        </p:txBody>
      </p:sp>
      <p:sp>
        <p:nvSpPr>
          <p:cNvPr id="11" name="직사각형 10"/>
          <p:cNvSpPr/>
          <p:nvPr/>
        </p:nvSpPr>
        <p:spPr>
          <a:xfrm>
            <a:off x="7688622" y="5170790"/>
            <a:ext cx="4305281" cy="13849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ko-KR" altLang="en-US" sz="2800" b="1" spc="-150" dirty="0" err="1" smtClean="0">
                <a:ln w="317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B0503020000020004" pitchFamily="50" charset="-127"/>
              </a:rPr>
              <a:t>프레데리크</a:t>
            </a:r>
            <a:r>
              <a:rPr lang="ko-KR" altLang="en-US" sz="2800" b="1" spc="-150" dirty="0" smtClean="0">
                <a:ln w="317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B0503020000020004" pitchFamily="50" charset="-127"/>
              </a:rPr>
              <a:t> </a:t>
            </a:r>
            <a:r>
              <a:rPr lang="ko-KR" altLang="en-US" sz="2800" b="1" spc="-150" dirty="0" err="1" smtClean="0">
                <a:ln w="317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B0503020000020004" pitchFamily="50" charset="-127"/>
              </a:rPr>
              <a:t>오귀스크</a:t>
            </a:r>
            <a:endParaRPr lang="en-US" altLang="ko-KR" sz="2800" b="1" spc="-150" dirty="0" smtClean="0">
              <a:ln w="3175"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맑은 고딕" panose="020B0503020000020004" pitchFamily="50" charset="-127"/>
            </a:endParaRPr>
          </a:p>
          <a:p>
            <a:pPr algn="ctr"/>
            <a:r>
              <a:rPr lang="ko-KR" altLang="en-US" sz="2800" b="1" spc="-150" dirty="0" err="1" smtClean="0">
                <a:ln w="317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B0503020000020004" pitchFamily="50" charset="-127"/>
              </a:rPr>
              <a:t>바르톨디</a:t>
            </a:r>
            <a:endParaRPr lang="en-US" altLang="ko-KR" sz="2800" b="1" spc="-150" dirty="0" smtClean="0">
              <a:ln w="3175"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맑은 고딕" panose="020B0503020000020004" pitchFamily="50" charset="-127"/>
            </a:endParaRPr>
          </a:p>
          <a:p>
            <a:pPr algn="ctr"/>
            <a:r>
              <a:rPr lang="en-US" altLang="ko-KR" sz="2800" b="1" spc="-150" dirty="0" smtClean="0">
                <a:ln w="317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B0503020000020004" pitchFamily="50" charset="-127"/>
              </a:rPr>
              <a:t>(Frederic Aguste Bartholdi)</a:t>
            </a:r>
            <a:endParaRPr lang="ko-KR" altLang="en-US" sz="2800" dirty="0">
              <a:ln w="3175">
                <a:noFill/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194357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2B3ED953-2BC2-4000-BF28-5935DBBA9048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932873"/>
          </a:xfrm>
          <a:prstGeom prst="rect">
            <a:avLst/>
          </a:prstGeom>
          <a:solidFill>
            <a:srgbClr val="7F5EA3"/>
          </a:solidFill>
          <a:ln>
            <a:solidFill>
              <a:srgbClr val="66006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>
                <a:solidFill>
                  <a:schemeClr val="bg1"/>
                </a:solidFill>
                <a:latin typeface="Berlin Sans FB Demi" panose="020E0802020502020306" pitchFamily="34" charset="0"/>
                <a:ea typeface="경기천년제목 Bold" panose="02020803020101020101" pitchFamily="18" charset="-127"/>
              </a:rPr>
              <a:t>Let’s Read </a:t>
            </a:r>
            <a:r>
              <a:rPr lang="en-US" altLang="ko-KR" sz="2800" b="1" dirty="0">
                <a:solidFill>
                  <a:schemeClr val="accent4"/>
                </a:solidFill>
                <a:latin typeface="Berlin Sans FB Demi" panose="020E0802020502020306" pitchFamily="34" charset="0"/>
                <a:ea typeface="경기천년제목 Bold" panose="02020803020101020101" pitchFamily="18" charset="-127"/>
              </a:rPr>
              <a:t>Look and Think</a:t>
            </a:r>
            <a:endParaRPr lang="ko-KR" altLang="en-US" sz="2800" b="1" dirty="0">
              <a:solidFill>
                <a:schemeClr val="accent4"/>
              </a:solidFill>
              <a:latin typeface="Berlin Sans FB Demi" panose="020E0802020502020306" pitchFamily="34" charset="0"/>
              <a:ea typeface="경기천년제목 Bold" panose="02020803020101020101" pitchFamily="18" charset="-127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 rotWithShape="1">
          <a:blip r:embed="rId3"/>
          <a:srcRect l="2865" r="2627" b="4821"/>
          <a:stretch/>
        </p:blipFill>
        <p:spPr>
          <a:xfrm>
            <a:off x="1" y="1740876"/>
            <a:ext cx="5725412" cy="5117123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4"/>
          <a:srcRect r="4436"/>
          <a:stretch/>
        </p:blipFill>
        <p:spPr>
          <a:xfrm>
            <a:off x="5725413" y="2476567"/>
            <a:ext cx="6466587" cy="4381433"/>
          </a:xfrm>
          <a:prstGeom prst="rect">
            <a:avLst/>
          </a:prstGeom>
        </p:spPr>
      </p:pic>
      <p:sp>
        <p:nvSpPr>
          <p:cNvPr id="5" name="타원 4">
            <a:extLst>
              <a:ext uri="{FF2B5EF4-FFF2-40B4-BE49-F238E27FC236}">
                <a16:creationId xmlns:a16="http://schemas.microsoft.com/office/drawing/2014/main" id="{DEFA037D-2E8F-497B-943C-DA324A573A56}"/>
              </a:ext>
            </a:extLst>
          </p:cNvPr>
          <p:cNvSpPr/>
          <p:nvPr/>
        </p:nvSpPr>
        <p:spPr>
          <a:xfrm>
            <a:off x="2008666" y="1740875"/>
            <a:ext cx="3096411" cy="4818187"/>
          </a:xfrm>
          <a:prstGeom prst="ellipse">
            <a:avLst/>
          </a:prstGeom>
          <a:noFill/>
          <a:ln w="50800">
            <a:solidFill>
              <a:schemeClr val="bg1"/>
            </a:solidFill>
          </a:ln>
          <a:effectLst>
            <a:glow rad="139700">
              <a:srgbClr val="0070C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prstClr val="white"/>
              </a:solidFill>
            </a:endParaRPr>
          </a:p>
        </p:txBody>
      </p:sp>
      <p:sp>
        <p:nvSpPr>
          <p:cNvPr id="6" name="타원 5">
            <a:extLst>
              <a:ext uri="{FF2B5EF4-FFF2-40B4-BE49-F238E27FC236}">
                <a16:creationId xmlns:a16="http://schemas.microsoft.com/office/drawing/2014/main" id="{DEFA037D-2E8F-497B-943C-DA324A573A56}"/>
              </a:ext>
            </a:extLst>
          </p:cNvPr>
          <p:cNvSpPr/>
          <p:nvPr/>
        </p:nvSpPr>
        <p:spPr>
          <a:xfrm>
            <a:off x="9383219" y="2293993"/>
            <a:ext cx="1922627" cy="4380170"/>
          </a:xfrm>
          <a:prstGeom prst="ellipse">
            <a:avLst/>
          </a:prstGeom>
          <a:noFill/>
          <a:ln w="50800">
            <a:solidFill>
              <a:schemeClr val="bg1"/>
            </a:solidFill>
          </a:ln>
          <a:effectLst>
            <a:glow rad="139700">
              <a:srgbClr val="0070C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prstClr val="white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950814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46273F38-082A-4A4B-BE65-1C8D626286D4}"/>
              </a:ext>
            </a:extLst>
          </p:cNvPr>
          <p:cNvSpPr txBox="1">
            <a:spLocks/>
          </p:cNvSpPr>
          <p:nvPr/>
        </p:nvSpPr>
        <p:spPr>
          <a:xfrm>
            <a:off x="829221" y="0"/>
            <a:ext cx="10533559" cy="932873"/>
          </a:xfrm>
          <a:prstGeom prst="rect">
            <a:avLst/>
          </a:prstGeom>
          <a:solidFill>
            <a:srgbClr val="7F5EA3"/>
          </a:solidFill>
          <a:ln>
            <a:solidFill>
              <a:srgbClr val="66006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>
                <a:solidFill>
                  <a:schemeClr val="bg1"/>
                </a:solidFill>
                <a:latin typeface="Berlin Sans FB Demi" panose="020E0802020502020306" pitchFamily="34" charset="0"/>
                <a:ea typeface="경기천년제목 Bold" panose="02020803020101020101" pitchFamily="18" charset="-127"/>
              </a:rPr>
              <a:t>Let’s Read </a:t>
            </a:r>
            <a:r>
              <a:rPr lang="en-US" altLang="ko-KR" sz="2800" b="1" dirty="0">
                <a:solidFill>
                  <a:schemeClr val="accent4"/>
                </a:solidFill>
                <a:latin typeface="Berlin Sans FB Demi" panose="020E0802020502020306" pitchFamily="34" charset="0"/>
                <a:ea typeface="경기천년제목 Bold" panose="02020803020101020101" pitchFamily="18" charset="-127"/>
              </a:rPr>
              <a:t>Listen and Read</a:t>
            </a:r>
            <a:endParaRPr lang="ko-KR" altLang="en-US" sz="2800" b="1" dirty="0">
              <a:solidFill>
                <a:schemeClr val="accent4"/>
              </a:solidFill>
              <a:latin typeface="Berlin Sans FB Demi" panose="020E0802020502020306" pitchFamily="34" charset="0"/>
              <a:ea typeface="경기천년제목 Bold" panose="02020803020101020101" pitchFamily="18" charset="-127"/>
            </a:endParaRPr>
          </a:p>
        </p:txBody>
      </p:sp>
      <p:pic>
        <p:nvPicPr>
          <p:cNvPr id="3" name="L10_read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9221" y="932873"/>
            <a:ext cx="10533559" cy="592512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741951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  <p:extLst mod="1"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4|17.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4.4|1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7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9|4.1|3.9|5.2|15.4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3|3.7|4.4|6.4|12.2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|5.6|4.4|0.8|1.7|0.9|3.4|1|1.9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|4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4|2.4|2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3|11.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8|2.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3|4.3|7.3|5|5.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8.8|8.8|8|6.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7.1|9.5|8.4"/>
</p:tagLst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1088</TotalTime>
  <Words>388</Words>
  <Application>Microsoft Office PowerPoint</Application>
  <PresentationFormat>와이드스크린</PresentationFormat>
  <Paragraphs>79</Paragraphs>
  <Slides>21</Slides>
  <Notes>1</Notes>
  <HiddenSlides>0</HiddenSlides>
  <MMClips>5</MMClips>
  <ScaleCrop>false</ScaleCrop>
  <HeadingPairs>
    <vt:vector size="6" baseType="variant">
      <vt:variant>
        <vt:lpstr>사용한 글꼴</vt:lpstr>
      </vt:variant>
      <vt:variant>
        <vt:i4>7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21</vt:i4>
      </vt:variant>
    </vt:vector>
  </HeadingPairs>
  <TitlesOfParts>
    <vt:vector size="29" baseType="lpstr">
      <vt:lpstr>배달의민족 주아</vt:lpstr>
      <vt:lpstr>Arial</vt:lpstr>
      <vt:lpstr>경기천년제목 Bold</vt:lpstr>
      <vt:lpstr>맑은 고딕</vt:lpstr>
      <vt:lpstr>Berlin Sans FB Demi</vt:lpstr>
      <vt:lpstr>Broadway</vt:lpstr>
      <vt:lpstr>Berlin Sans FB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USER</dc:creator>
  <cp:lastModifiedBy>USER</cp:lastModifiedBy>
  <cp:revision>21</cp:revision>
  <dcterms:created xsi:type="dcterms:W3CDTF">2020-08-12T02:14:37Z</dcterms:created>
  <dcterms:modified xsi:type="dcterms:W3CDTF">2020-08-19T02:27:30Z</dcterms:modified>
</cp:coreProperties>
</file>