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25"/>
  </p:notesMasterIdLst>
  <p:sldIdLst>
    <p:sldId id="410" r:id="rId2"/>
    <p:sldId id="430" r:id="rId3"/>
    <p:sldId id="417" r:id="rId4"/>
    <p:sldId id="416" r:id="rId5"/>
    <p:sldId id="337" r:id="rId6"/>
    <p:sldId id="380" r:id="rId7"/>
    <p:sldId id="332" r:id="rId8"/>
    <p:sldId id="402" r:id="rId9"/>
    <p:sldId id="440" r:id="rId10"/>
    <p:sldId id="404" r:id="rId11"/>
    <p:sldId id="441" r:id="rId12"/>
    <p:sldId id="438" r:id="rId13"/>
    <p:sldId id="443" r:id="rId14"/>
    <p:sldId id="451" r:id="rId15"/>
    <p:sldId id="432" r:id="rId16"/>
    <p:sldId id="442" r:id="rId17"/>
    <p:sldId id="439" r:id="rId18"/>
    <p:sldId id="446" r:id="rId19"/>
    <p:sldId id="388" r:id="rId20"/>
    <p:sldId id="450" r:id="rId21"/>
    <p:sldId id="385" r:id="rId22"/>
    <p:sldId id="387" r:id="rId23"/>
    <p:sldId id="409" r:id="rId2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김현아" initials="김" lastIdx="1" clrIdx="0">
    <p:extLst>
      <p:ext uri="{19B8F6BF-5375-455C-9EA6-DF929625EA0E}">
        <p15:presenceInfo xmlns:p15="http://schemas.microsoft.com/office/powerpoint/2012/main" userId="김현아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CCFF"/>
    <a:srgbClr val="800080"/>
    <a:srgbClr val="9CE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4FC08-3990-4A6D-B28C-90FFAE7277A1}" type="datetimeFigureOut">
              <a:rPr lang="ko-KR" altLang="en-US" smtClean="0"/>
              <a:pPr/>
              <a:t>2020-05-08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1A50A-7B70-462E-8788-8E2E555C7C2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3124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98608E5E-5817-440A-B6E8-0AA0309A4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4FBE3A9E-5B62-4C09-90D7-BA155DD86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2F68F08F-D0C0-48B4-BF00-810BA48F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AA9221D4-7E25-4961-B6C7-17BEA36E2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90D26FC4-5D14-40B8-9322-3B017FFD9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002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C93B050-74EF-4301-AB26-CE005466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17E4EF82-25AC-4ADC-9DDF-B1263B364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C347CDD7-8840-4043-B8D7-6F7A54952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29E4CDD-CD7C-41F2-9732-7070A9B18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3EB8A7C9-1494-4E66-A9C2-1BCEFB41C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488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CE675B4E-2D9D-4385-973D-08AA3852F9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04D63AE7-C54B-4797-B705-67CD2B29D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2423573F-573C-4FDC-98B0-4E6290934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F2495184-3613-4584-AD0A-AA7FD97E6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50C152C3-6E1F-4ED1-97EC-9DE466E11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88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2389046-0655-4A2F-BAAD-690F17703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CDC2C83C-5975-49FD-8487-F186FA9C3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497952F-0767-4E76-9474-2E4072875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6E98298A-B5B8-4EB1-B056-85281EBA9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0877C7F7-BA23-4DD0-B030-60E557B93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324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00A4A78A-3D52-41B9-9D01-355B91042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2939A356-3206-441C-BF0E-40C6E1C8B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6FFA3629-728D-4C2D-8C4F-198B37E80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7730AAF-1726-4D14-ACA7-D7581AB4B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E54A9F1-53DA-422D-B384-29988CB0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873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CD9943C-8427-4D0A-8ABB-D70C9E0A0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759AA874-71CD-464E-9211-CD37C766F3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3D0E2FF6-626B-449E-BB15-07F0E66D3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C0939D87-A91D-4E77-9BF7-6C0F800F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65BC1C1E-41F8-42A7-9138-76CAF69A7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AD5BE3F4-D426-4853-8420-F5C31F3A5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728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7BAA979-1FEC-4BE1-AD04-604AFA82E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AC0A39C9-CCEB-4C8D-9266-74ED69164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12B9365-E061-4A0E-AF17-4FD271F25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62DAF09C-8F3F-4DF9-A6E7-60E0656A5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48B7FF8A-6688-4AC4-B915-AFC4638232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A925DC9E-9146-4A1A-9F86-78A80C7B3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9FE0BE0A-A4B5-456D-9DD6-9CAB6E17E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7281B74D-0EEC-4907-B164-8EB12538E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82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1D504582-94F2-441E-9B2B-F3F0176E6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73D039F9-6BC0-4FAC-A456-A2A81E6D8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F344210B-67C8-4567-B7D9-4BD1F6BD7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B1A9183-84AB-4822-9CE8-7DBE5D611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79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ED25AF77-9E85-4F2E-B448-0A43178DF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EA0FDC3F-51FC-44E3-A5CE-B4A99CE0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F13B7EAB-8B89-4973-9F98-2A73A1F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92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298AAA61-50DA-402A-B342-84F7E4BC7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A60462B5-C231-481D-ACD0-BF2165284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ECB3D7D9-2609-439C-A83F-8FE0845CD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1BC22D59-F9A7-494D-96FA-E9A80429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629C4845-4DD6-4828-8B38-C7F5B3AB0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6DAD7DA3-9CBF-40D6-8956-9C36E30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589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0EBCB63-6154-4FF0-A517-1A0ABD6C9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5D350131-391A-49AA-B8DC-D117F09167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308357D1-FB9B-4AF2-A3A3-EBA7D7213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4B715C16-C8FA-4CC7-AB44-98F8BDE01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8AECF22C-3B14-4840-9097-237213F1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9B2A6564-3762-49E9-B677-ABA7C99E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361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72E2968C-AF4B-4BC1-AB21-96586DDEB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48ED1B0D-F844-429A-81DA-FDBC62B76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FD1BE3-595F-438F-AA4B-6A7F8B43D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4351DD7F-7903-45E8-83D7-B326DFFDDF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28A01E94-4F44-4A7E-AEA1-1D300F8EE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76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4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hyperlink" Target="https://100.daum.net/encyclopedia/view/b12s4354a" TargetMode="External"/><Relationship Id="rId5" Type="http://schemas.openxmlformats.org/officeDocument/2006/relationships/hyperlink" Target="https://en.wikipedia.org/wiki/Lambar%C3%A9n%C3%A9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1652" r="1652"/>
          <a:stretch/>
        </p:blipFill>
        <p:spPr>
          <a:xfrm>
            <a:off x="733167" y="244665"/>
            <a:ext cx="4873908" cy="6353844"/>
          </a:xfr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599967" y="2474971"/>
            <a:ext cx="4248018" cy="16717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srgbClr val="7030A0"/>
                </a:solidFill>
                <a:ea typeface="HY헤드라인M" panose="02030600000101010101" pitchFamily="18" charset="-127"/>
              </a:rPr>
              <a:t>English Grade 6</a:t>
            </a:r>
            <a:r>
              <a:rPr lang="en-US" altLang="ko-KR" sz="2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2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endParaRPr lang="en-US" altLang="ko-KR" sz="2000" dirty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2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2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4000" b="1" dirty="0">
                <a:ea typeface="Microsoft YaHei UI" panose="020B0503020204020204" pitchFamily="34" charset="-122"/>
              </a:rPr>
              <a:t>Lesson 2 </a:t>
            </a:r>
            <a:r>
              <a:rPr lang="en-US" altLang="ko-KR" sz="4000" b="1" dirty="0" smtClean="0">
                <a:ea typeface="Microsoft YaHei UI" panose="020B0503020204020204" pitchFamily="34" charset="-122"/>
              </a:rPr>
              <a:t>  I Have a Cold</a:t>
            </a:r>
          </a:p>
          <a:p>
            <a:endParaRPr lang="en-US" altLang="ko-KR" sz="4000" dirty="0">
              <a:solidFill>
                <a:srgbClr val="0070C0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  <a:p>
            <a:pPr algn="r"/>
            <a:r>
              <a:rPr lang="en-US" altLang="ko-KR" sz="3200" b="1" dirty="0" smtClean="0">
                <a:solidFill>
                  <a:srgbClr val="0070C0"/>
                </a:solidFill>
                <a:ea typeface="HY헤드라인M" panose="02030600000101010101" pitchFamily="18" charset="-127"/>
              </a:rPr>
              <a:t>4th Period  30-31</a:t>
            </a:r>
            <a:endParaRPr lang="ko-KR" altLang="en-US" sz="3200" b="1" dirty="0">
              <a:solidFill>
                <a:srgbClr val="0070C0"/>
              </a:solidFill>
              <a:ea typeface="HY헤드라인M" panose="0203060000010101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897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465125" y="372433"/>
            <a:ext cx="30375764" cy="127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819150" y="26569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타원 4"/>
          <p:cNvSpPr/>
          <p:nvPr/>
        </p:nvSpPr>
        <p:spPr>
          <a:xfrm>
            <a:off x="9801955" y="1611842"/>
            <a:ext cx="290147" cy="31652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/>
        </p:nvSpPr>
        <p:spPr>
          <a:xfrm>
            <a:off x="8607529" y="3623759"/>
            <a:ext cx="290147" cy="31652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-1" y="1"/>
            <a:ext cx="5523345" cy="80957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300" b="1" dirty="0">
                <a:solidFill>
                  <a:schemeClr val="bg1"/>
                </a:solidFill>
              </a:rPr>
              <a:t>Let’s Read </a:t>
            </a:r>
            <a:r>
              <a:rPr lang="en-US" altLang="ko-KR" sz="3000" b="1" dirty="0" smtClean="0">
                <a:solidFill>
                  <a:srgbClr val="FFC000"/>
                </a:solidFill>
              </a:rPr>
              <a:t>(Read and Check</a:t>
            </a:r>
            <a:r>
              <a:rPr lang="en-US" altLang="ko-KR" sz="3000" b="1" dirty="0">
                <a:solidFill>
                  <a:srgbClr val="FFC000"/>
                </a:solidFill>
              </a:rPr>
              <a:t>)</a:t>
            </a:r>
            <a:endParaRPr lang="ko-KR" altLang="en-US" sz="3000" b="1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ECD904C-FA53-467C-8AA3-EBD16DB49E00}"/>
              </a:ext>
            </a:extLst>
          </p:cNvPr>
          <p:cNvSpPr txBox="1"/>
          <p:nvPr/>
        </p:nvSpPr>
        <p:spPr>
          <a:xfrm>
            <a:off x="580732" y="1440495"/>
            <a:ext cx="109145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/>
              <a:t>1. </a:t>
            </a:r>
            <a:r>
              <a:rPr lang="en-US" altLang="ko-KR" sz="4400" dirty="0">
                <a:solidFill>
                  <a:schemeClr val="tx2"/>
                </a:solidFill>
              </a:rPr>
              <a:t>    I have a headache</a:t>
            </a:r>
            <a:r>
              <a:rPr lang="en-US" altLang="ko-KR" sz="4400" dirty="0"/>
              <a:t>.      T     F  </a:t>
            </a:r>
            <a:endParaRPr lang="ko-KR" altLang="en-US" sz="4400" dirty="0"/>
          </a:p>
        </p:txBody>
      </p:sp>
      <p:pic>
        <p:nvPicPr>
          <p:cNvPr id="13" name="내용 개체 틀 4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:a16="http://schemas.microsoft.com/office/drawing/2014/main" xmlns="" id="{D2B37C50-FC03-42F9-9D6E-9049976185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48" t="25937" r="58971" b="59742"/>
          <a:stretch/>
        </p:blipFill>
        <p:spPr>
          <a:xfrm>
            <a:off x="1199327" y="1535037"/>
            <a:ext cx="506437" cy="623174"/>
          </a:xfrm>
          <a:prstGeom prst="rect">
            <a:avLst/>
          </a:prstGeom>
        </p:spPr>
      </p:pic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xmlns="" id="{5F43D524-F6FC-4DC5-B486-A12311DCF85E}"/>
              </a:ext>
            </a:extLst>
          </p:cNvPr>
          <p:cNvSpPr/>
          <p:nvPr/>
        </p:nvSpPr>
        <p:spPr>
          <a:xfrm>
            <a:off x="8447314" y="1579133"/>
            <a:ext cx="413867" cy="449502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xmlns="" id="{9DCFF33E-BC60-4C54-B14E-7A49D1F9FE35}"/>
              </a:ext>
            </a:extLst>
          </p:cNvPr>
          <p:cNvSpPr/>
          <p:nvPr/>
        </p:nvSpPr>
        <p:spPr>
          <a:xfrm>
            <a:off x="9740096" y="1573178"/>
            <a:ext cx="413867" cy="449502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BF8116F-F63A-4161-AC01-A60A06634DCB}"/>
              </a:ext>
            </a:extLst>
          </p:cNvPr>
          <p:cNvSpPr txBox="1"/>
          <p:nvPr/>
        </p:nvSpPr>
        <p:spPr>
          <a:xfrm>
            <a:off x="580732" y="3429000"/>
            <a:ext cx="109145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/>
              <a:t>2.  </a:t>
            </a:r>
            <a:r>
              <a:rPr lang="en-US" altLang="ko-KR" sz="4400" dirty="0">
                <a:solidFill>
                  <a:schemeClr val="tx2"/>
                </a:solidFill>
              </a:rPr>
              <a:t>   I have a cold</a:t>
            </a:r>
            <a:r>
              <a:rPr lang="en-US" altLang="ko-KR" sz="4400" dirty="0"/>
              <a:t>.             T     F  </a:t>
            </a:r>
            <a:endParaRPr lang="ko-KR" altLang="en-US" sz="4400" dirty="0"/>
          </a:p>
        </p:txBody>
      </p:sp>
      <p:pic>
        <p:nvPicPr>
          <p:cNvPr id="18" name="내용 개체 틀 4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:a16="http://schemas.microsoft.com/office/drawing/2014/main" xmlns="" id="{D21E1C15-C30B-40FA-ABAD-16C61F1683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65" t="68935" r="58971" b="15224"/>
          <a:stretch/>
        </p:blipFill>
        <p:spPr>
          <a:xfrm>
            <a:off x="1199327" y="3394170"/>
            <a:ext cx="506437" cy="606249"/>
          </a:xfrm>
          <a:prstGeom prst="rect">
            <a:avLst/>
          </a:prstGeom>
        </p:spPr>
      </p:pic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xmlns="" id="{106ADB8F-CF7C-4F4F-A44F-F5B895AFE407}"/>
              </a:ext>
            </a:extLst>
          </p:cNvPr>
          <p:cNvSpPr/>
          <p:nvPr/>
        </p:nvSpPr>
        <p:spPr>
          <a:xfrm>
            <a:off x="9933386" y="3516141"/>
            <a:ext cx="400785" cy="484278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xmlns="" id="{3AFD83D0-3678-459D-A492-27F7FCAECF8C}"/>
              </a:ext>
            </a:extLst>
          </p:cNvPr>
          <p:cNvSpPr/>
          <p:nvPr/>
        </p:nvSpPr>
        <p:spPr>
          <a:xfrm>
            <a:off x="8519024" y="3516141"/>
            <a:ext cx="506437" cy="519108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110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8575819" y="800785"/>
            <a:ext cx="25573240" cy="79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" name="그림 8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:a16="http://schemas.microsoft.com/office/drawing/2014/main" xmlns="" id="{F93A66C0-2C57-461D-8106-AE2345334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89" t="30265" r="50972" b="25502"/>
          <a:stretch/>
        </p:blipFill>
        <p:spPr>
          <a:xfrm>
            <a:off x="325583" y="1447405"/>
            <a:ext cx="5966070" cy="4928495"/>
          </a:xfrm>
          <a:prstGeom prst="rect">
            <a:avLst/>
          </a:prstGeom>
        </p:spPr>
      </p:pic>
      <p:pic>
        <p:nvPicPr>
          <p:cNvPr id="13" name="그림 12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:a16="http://schemas.microsoft.com/office/drawing/2014/main" xmlns="" id="{61925A3A-39C8-469E-B792-4A02EF622F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49" t="28388" r="25458" b="24867"/>
          <a:stretch/>
        </p:blipFill>
        <p:spPr>
          <a:xfrm>
            <a:off x="6255626" y="1447404"/>
            <a:ext cx="5560485" cy="492849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말풍선: 모서리가 둥근 사각형 6">
            <a:extLst>
              <a:ext uri="{FF2B5EF4-FFF2-40B4-BE49-F238E27FC236}">
                <a16:creationId xmlns:a16="http://schemas.microsoft.com/office/drawing/2014/main" xmlns="" id="{2C227498-C831-4484-B196-80EDBDE2882D}"/>
              </a:ext>
            </a:extLst>
          </p:cNvPr>
          <p:cNvSpPr/>
          <p:nvPr/>
        </p:nvSpPr>
        <p:spPr>
          <a:xfrm>
            <a:off x="325583" y="1512570"/>
            <a:ext cx="3569677" cy="794741"/>
          </a:xfrm>
          <a:prstGeom prst="wedgeRoundRectCallout">
            <a:avLst>
              <a:gd name="adj1" fmla="val -17354"/>
              <a:gd name="adj2" fmla="val 88288"/>
              <a:gd name="adj3" fmla="val 16667"/>
            </a:avLst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말풍선: 모서리가 둥근 사각형 11">
            <a:extLst>
              <a:ext uri="{FF2B5EF4-FFF2-40B4-BE49-F238E27FC236}">
                <a16:creationId xmlns:a16="http://schemas.microsoft.com/office/drawing/2014/main" xmlns="" id="{4EA215D9-053B-40F9-BE9F-4D377A084F9F}"/>
              </a:ext>
            </a:extLst>
          </p:cNvPr>
          <p:cNvSpPr/>
          <p:nvPr/>
        </p:nvSpPr>
        <p:spPr>
          <a:xfrm>
            <a:off x="4084735" y="5746941"/>
            <a:ext cx="3831020" cy="794741"/>
          </a:xfrm>
          <a:prstGeom prst="wedgeRoundRectCallout">
            <a:avLst>
              <a:gd name="adj1" fmla="val -27642"/>
              <a:gd name="adj2" fmla="val 82337"/>
              <a:gd name="adj3" fmla="val 16667"/>
            </a:avLst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Comic Sans MS" panose="030F0702030302020204" pitchFamily="66" charset="0"/>
                <a:cs typeface="Biome" panose="020B0502040204020203" pitchFamily="34" charset="0"/>
              </a:rPr>
              <a:t>Hi, Bobo. What’s this?</a:t>
            </a:r>
            <a:endParaRPr lang="ko-KR" altLang="en-US" sz="2400" dirty="0">
              <a:solidFill>
                <a:schemeClr val="tx1"/>
              </a:solidFill>
              <a:latin typeface="Comic Sans MS" panose="030F0702030302020204" pitchFamily="66" charset="0"/>
              <a:cs typeface="Biome" panose="020B0502040204020203" pitchFamily="34" charset="0"/>
            </a:endParaRPr>
          </a:p>
        </p:txBody>
      </p:sp>
      <p:sp>
        <p:nvSpPr>
          <p:cNvPr id="14" name="말풍선: 모서리가 둥근 사각형 13">
            <a:extLst>
              <a:ext uri="{FF2B5EF4-FFF2-40B4-BE49-F238E27FC236}">
                <a16:creationId xmlns:a16="http://schemas.microsoft.com/office/drawing/2014/main" xmlns="" id="{4436B1C9-E6FA-482C-9B55-7BA17BD80F6B}"/>
              </a:ext>
            </a:extLst>
          </p:cNvPr>
          <p:cNvSpPr/>
          <p:nvPr/>
        </p:nvSpPr>
        <p:spPr>
          <a:xfrm>
            <a:off x="7985091" y="5712832"/>
            <a:ext cx="3831020" cy="794741"/>
          </a:xfrm>
          <a:prstGeom prst="wedgeRoundRectCallout">
            <a:avLst>
              <a:gd name="adj1" fmla="val -27642"/>
              <a:gd name="adj2" fmla="val 82337"/>
              <a:gd name="adj3" fmla="val 16667"/>
            </a:avLst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ko-KR" sz="2400" dirty="0">
                <a:solidFill>
                  <a:prstClr val="black"/>
                </a:solidFill>
                <a:latin typeface="Comic Sans MS" panose="030F0702030302020204" pitchFamily="66" charset="0"/>
                <a:cs typeface="Biome" panose="020B0502040204020203" pitchFamily="34" charset="0"/>
              </a:rPr>
              <a:t>Hi, Bobo. What’s wrong?</a:t>
            </a:r>
            <a:endParaRPr lang="ko-KR" altLang="en-US" sz="2400" dirty="0">
              <a:solidFill>
                <a:prstClr val="black"/>
              </a:solidFill>
              <a:latin typeface="Comic Sans MS" panose="030F0702030302020204" pitchFamily="66" charset="0"/>
              <a:cs typeface="Biome" panose="020B0502040204020203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206" y="557776"/>
            <a:ext cx="7201905" cy="981212"/>
          </a:xfrm>
          <a:prstGeom prst="rect">
            <a:avLst/>
          </a:prstGeom>
        </p:spPr>
      </p:pic>
      <p:sp>
        <p:nvSpPr>
          <p:cNvPr id="17" name="제목 1">
            <a:extLst>
              <a:ext uri="{FF2B5EF4-FFF2-40B4-BE49-F238E27FC236}">
                <a16:creationId xmlns:a16="http://schemas.microsoft.com/office/drawing/2014/main" xmlns="" id="{3F15C446-39F8-427D-B6BF-59BCBC7AC0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28457" cy="61407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000" b="1" dirty="0" smtClean="0">
                <a:solidFill>
                  <a:schemeClr val="bg1"/>
                </a:solidFill>
              </a:rPr>
              <a:t>Read and Comprehend</a:t>
            </a:r>
            <a:endParaRPr lang="ko-KR" altLang="en-US" sz="3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398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7 -0.08241 L -0.00977 -0.08217 C -0.01029 -0.10995 -0.00755 -0.12199 -0.01159 -0.1412 C -0.01211 -0.14398 -0.0125 -0.14676 -0.01341 -0.14907 C -0.0138 -0.15046 -0.01458 -0.15116 -0.0151 -0.15231 C -0.02083 -0.16458 -0.01484 -0.15347 -0.02044 -0.16342 C -0.02083 -0.16504 -0.02096 -0.1669 -0.02135 -0.16828 C -0.02331 -0.17407 -0.02695 -0.17963 -0.02943 -0.18403 C -0.0306 -0.18611 -0.03203 -0.18796 -0.03294 -0.19051 C -0.03425 -0.19375 -0.03607 -0.19884 -0.0375 -0.20162 C -0.04375 -0.21389 -0.04115 -0.20787 -0.04727 -0.21736 C -0.05208 -0.225 -0.04779 -0.22014 -0.05443 -0.22847 C -0.05586 -0.23032 -0.05755 -0.23148 -0.05885 -0.23333 C -0.06029 -0.23518 -0.06107 -0.23796 -0.0625 -0.23958 C -0.0638 -0.2412 -0.06563 -0.24143 -0.06693 -0.24282 C -0.06862 -0.24467 -0.06992 -0.24722 -0.07135 -0.24907 C -0.07318 -0.25139 -0.075 -0.25324 -0.07682 -0.25555 C -0.07826 -0.25764 -0.07956 -0.26018 -0.08125 -0.2618 C -0.08346 -0.26435 -0.08607 -0.26574 -0.08841 -0.26828 C -0.09948 -0.27986 -0.09284 -0.27569 -0.10352 -0.28403 C -0.10912 -0.28842 -0.11537 -0.29097 -0.12057 -0.29676 C -0.12292 -0.29953 -0.125 -0.30301 -0.1276 -0.30463 C -0.13047 -0.30671 -0.13359 -0.30694 -0.13659 -0.30787 C -0.14844 -0.31991 -0.13711 -0.30926 -0.15 -0.31898 C -0.16016 -0.32662 -0.15039 -0.32106 -0.16159 -0.32847 C -0.16419 -0.33032 -0.16706 -0.33148 -0.16966 -0.33333 C -0.17149 -0.33472 -0.17318 -0.33657 -0.175 -0.33796 C -0.17734 -0.33981 -0.17982 -0.34097 -0.18216 -0.34282 C -0.18724 -0.34676 -0.1918 -0.35416 -0.19727 -0.35555 L -0.20352 -0.35717 C -0.20534 -0.35926 -0.20703 -0.3618 -0.20899 -0.36342 C -0.2112 -0.36551 -0.21367 -0.3669 -0.21602 -0.36828 C -0.21758 -0.36898 -0.22474 -0.37106 -0.22591 -0.37129 C -0.22774 -0.37245 -0.22943 -0.37384 -0.23125 -0.37453 C -0.23425 -0.37592 -0.23724 -0.37616 -0.24024 -0.37778 C -0.24492 -0.38055 -0.24193 -0.37893 -0.24909 -0.38241 C -0.253 -0.38194 -0.2569 -0.38171 -0.26068 -0.38102 C -0.26328 -0.38055 -0.27396 -0.37662 -0.275 -0.37616 C -0.27682 -0.37546 -0.27852 -0.37407 -0.28034 -0.37291 C -0.28151 -0.37245 -0.28281 -0.37199 -0.28399 -0.37129 C -0.28568 -0.37037 -0.2875 -0.36898 -0.28932 -0.36828 C -0.29141 -0.36736 -0.29349 -0.36713 -0.29557 -0.36666 C -0.30352 -0.36504 -0.31172 -0.36435 -0.31966 -0.3618 C -0.32149 -0.36134 -0.32318 -0.36065 -0.325 -0.36018 C -0.33659 -0.35787 -0.34544 -0.35787 -0.35807 -0.35717 L -0.37943 -0.35393 C -0.38216 -0.35347 -0.38477 -0.35231 -0.3875 -0.35231 L -0.49284 -0.35555 C -0.49414 -0.35648 -0.49518 -0.35787 -0.49649 -0.35879 C -0.49818 -0.35995 -0.50013 -0.36041 -0.50182 -0.3618 C -0.50365 -0.36342 -0.50534 -0.36528 -0.50716 -0.36666 C -0.50807 -0.36736 -0.50899 -0.36759 -0.5099 -0.36828 C -0.51146 -0.36967 -0.51276 -0.37153 -0.51432 -0.37291 C -0.5151 -0.37384 -0.51615 -0.37384 -0.51706 -0.37453 C -0.51797 -0.37546 -0.51875 -0.37685 -0.51966 -0.37778 C -0.52057 -0.37847 -0.52149 -0.3787 -0.5224 -0.3794 C -0.52383 -0.38032 -0.52539 -0.38148 -0.52682 -0.38241 C -0.528 -0.38356 -0.52917 -0.38495 -0.53034 -0.38565 C -0.53151 -0.38657 -0.53281 -0.38657 -0.53399 -0.38727 C -0.53672 -0.38866 -0.53945 -0.39004 -0.54206 -0.39213 C -0.54362 -0.39328 -0.54492 -0.3956 -0.54649 -0.39676 C -0.55547 -0.40393 -0.54844 -0.39606 -0.55534 -0.40324 C -0.55638 -0.40416 -0.55716 -0.40532 -0.55807 -0.40625 C -0.55977 -0.4081 -0.56172 -0.40926 -0.56341 -0.41111 C -0.56875 -0.4169 -0.56055 -0.41227 -0.56875 -0.41574 C -0.57292 -0.42338 -0.56784 -0.41504 -0.57331 -0.4206 C -0.5832 -0.43078 -0.57005 -0.4206 -0.58125 -0.42847 C -0.58607 -0.43703 -0.57904 -0.42523 -0.58672 -0.43495 C -0.59362 -0.44375 -0.58359 -0.43634 -0.59466 -0.44282 C -0.60339 -0.4544 -0.59896 -0.45069 -0.60716 -0.45555 C -0.60807 -0.45648 -0.60899 -0.45764 -0.6099 -0.45879 C -0.61133 -0.46041 -0.61289 -0.4618 -0.61432 -0.46342 C -0.6168 -0.46643 -0.61914 -0.46991 -0.62149 -0.47291 C -0.62266 -0.47453 -0.6237 -0.47639 -0.625 -0.47778 C -0.63099 -0.48356 -0.63724 -0.48842 -0.64297 -0.49514 C -0.64675 -0.49977 -0.64466 -0.49745 -0.64922 -0.50162 C -0.65 -0.50324 -0.65078 -0.50509 -0.65182 -0.50625 C -0.66068 -0.51805 -0.65221 -0.50532 -0.6599 -0.51435 C -0.66055 -0.51504 -0.66107 -0.51643 -0.66172 -0.51736 C -0.66198 -0.51898 -0.6625 -0.5206 -0.6625 -0.52222 C -0.6625 -0.53287 -0.66263 -0.54352 -0.66172 -0.55393 C -0.66146 -0.55625 -0.65977 -0.55694 -0.65899 -0.55879 C -0.65807 -0.56065 -0.65742 -0.56342 -0.65625 -0.56504 C -0.64115 -0.58819 -0.66055 -0.5544 -0.65091 -0.57129 C -0.64896 -0.58588 -0.65195 -0.56875 -0.64557 -0.58565 C -0.64115 -0.59745 -0.64688 -0.5831 -0.64115 -0.59514 C -0.63555 -0.60717 -0.64271 -0.59398 -0.6375 -0.60324 C -0.63555 -0.61412 -0.63711 -0.61041 -0.63399 -0.61574 " pathEditMode="relative" rAng="0" ptsTypes="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30" y="-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98763" y="233362"/>
            <a:ext cx="27748207" cy="86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8575819" y="800785"/>
            <a:ext cx="25573240" cy="79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5" name="내용 개체 틀 4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:a16="http://schemas.microsoft.com/office/drawing/2014/main" xmlns="" id="{2F1AABB8-CD34-4C30-A195-8692BAFCF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345" t="41778" r="50001" b="15224"/>
          <a:stretch/>
        </p:blipFill>
        <p:spPr>
          <a:xfrm>
            <a:off x="247538" y="1566858"/>
            <a:ext cx="6488217" cy="4758823"/>
          </a:xfrm>
        </p:spPr>
      </p:pic>
      <p:pic>
        <p:nvPicPr>
          <p:cNvPr id="17" name="내용 개체 틀 4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:a16="http://schemas.microsoft.com/office/drawing/2014/main" xmlns="" id="{9BC58C11-2D24-482F-A879-A3F27E8039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42425" r="26862" b="12314"/>
          <a:stretch/>
        </p:blipFill>
        <p:spPr>
          <a:xfrm>
            <a:off x="6735755" y="1612046"/>
            <a:ext cx="4742470" cy="5325768"/>
          </a:xfrm>
          <a:prstGeom prst="rect">
            <a:avLst/>
          </a:prstGeom>
        </p:spPr>
      </p:pic>
      <p:sp>
        <p:nvSpPr>
          <p:cNvPr id="16" name="말풍선: 모서리가 둥근 사각형 15">
            <a:extLst>
              <a:ext uri="{FF2B5EF4-FFF2-40B4-BE49-F238E27FC236}">
                <a16:creationId xmlns:a16="http://schemas.microsoft.com/office/drawing/2014/main" xmlns="" id="{59B5EC02-3D67-4E96-9BEE-19946AD4F294}"/>
              </a:ext>
            </a:extLst>
          </p:cNvPr>
          <p:cNvSpPr/>
          <p:nvPr/>
        </p:nvSpPr>
        <p:spPr>
          <a:xfrm>
            <a:off x="3752475" y="2383803"/>
            <a:ext cx="2632560" cy="627412"/>
          </a:xfrm>
          <a:prstGeom prst="wedgeRoundRectCallout">
            <a:avLst>
              <a:gd name="adj1" fmla="val -22744"/>
              <a:gd name="adj2" fmla="val 88288"/>
              <a:gd name="adj3" fmla="val 16667"/>
            </a:avLst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말풍선: 모서리가 둥근 사각형 19">
            <a:extLst>
              <a:ext uri="{FF2B5EF4-FFF2-40B4-BE49-F238E27FC236}">
                <a16:creationId xmlns:a16="http://schemas.microsoft.com/office/drawing/2014/main" xmlns="" id="{DC96FAD9-40F5-4F12-B75F-D2DE569601C5}"/>
              </a:ext>
            </a:extLst>
          </p:cNvPr>
          <p:cNvSpPr/>
          <p:nvPr/>
        </p:nvSpPr>
        <p:spPr>
          <a:xfrm>
            <a:off x="851337" y="5339923"/>
            <a:ext cx="3120505" cy="627412"/>
          </a:xfrm>
          <a:prstGeom prst="wedgeRoundRectCallout">
            <a:avLst>
              <a:gd name="adj1" fmla="val -20947"/>
              <a:gd name="adj2" fmla="val 53109"/>
              <a:gd name="adj3" fmla="val 16667"/>
            </a:avLst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ko-KR" sz="2400" dirty="0">
                <a:solidFill>
                  <a:prstClr val="black"/>
                </a:solidFill>
                <a:latin typeface="Comic Sans MS" panose="030F0702030302020204" pitchFamily="66" charset="0"/>
                <a:cs typeface="Biome" panose="020B0502040204020203" pitchFamily="34" charset="0"/>
              </a:rPr>
              <a:t>I have a headache.</a:t>
            </a:r>
            <a:endParaRPr lang="ko-KR" altLang="en-US" sz="2400" dirty="0">
              <a:solidFill>
                <a:prstClr val="black"/>
              </a:solidFill>
              <a:latin typeface="Comic Sans MS" panose="030F0702030302020204" pitchFamily="66" charset="0"/>
              <a:cs typeface="Biome" panose="020B0502040204020203" pitchFamily="34" charset="0"/>
            </a:endParaRPr>
          </a:p>
        </p:txBody>
      </p:sp>
      <p:sp>
        <p:nvSpPr>
          <p:cNvPr id="21" name="말풍선: 모서리가 둥근 사각형 20">
            <a:extLst>
              <a:ext uri="{FF2B5EF4-FFF2-40B4-BE49-F238E27FC236}">
                <a16:creationId xmlns:a16="http://schemas.microsoft.com/office/drawing/2014/main" xmlns="" id="{C847CD8C-8BD5-4335-ABE7-D9D41C7D1BAB}"/>
              </a:ext>
            </a:extLst>
          </p:cNvPr>
          <p:cNvSpPr/>
          <p:nvPr/>
        </p:nvSpPr>
        <p:spPr>
          <a:xfrm>
            <a:off x="8292704" y="2353729"/>
            <a:ext cx="3074233" cy="627412"/>
          </a:xfrm>
          <a:prstGeom prst="wedgeRoundRectCallout">
            <a:avLst>
              <a:gd name="adj1" fmla="val 15205"/>
              <a:gd name="adj2" fmla="val 93313"/>
              <a:gd name="adj3" fmla="val 16667"/>
            </a:avLst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말풍선: 모서리가 둥근 사각형 21">
            <a:extLst>
              <a:ext uri="{FF2B5EF4-FFF2-40B4-BE49-F238E27FC236}">
                <a16:creationId xmlns:a16="http://schemas.microsoft.com/office/drawing/2014/main" xmlns="" id="{6AFAEBD5-7CF3-4D34-BC60-F14CB94A76CE}"/>
              </a:ext>
            </a:extLst>
          </p:cNvPr>
          <p:cNvSpPr/>
          <p:nvPr/>
        </p:nvSpPr>
        <p:spPr>
          <a:xfrm>
            <a:off x="8141429" y="5331833"/>
            <a:ext cx="3336795" cy="627412"/>
          </a:xfrm>
          <a:prstGeom prst="wedgeRoundRectCallout">
            <a:avLst>
              <a:gd name="adj1" fmla="val -20947"/>
              <a:gd name="adj2" fmla="val 53109"/>
              <a:gd name="adj3" fmla="val 16667"/>
            </a:avLst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ko-KR" sz="2400" dirty="0">
                <a:solidFill>
                  <a:prstClr val="black"/>
                </a:solidFill>
                <a:latin typeface="Comic Sans MS" panose="030F0702030302020204" pitchFamily="66" charset="0"/>
                <a:cs typeface="Biome" panose="020B0502040204020203" pitchFamily="34" charset="0"/>
              </a:rPr>
              <a:t>I have a fever, too.</a:t>
            </a:r>
            <a:endParaRPr lang="ko-KR" altLang="en-US" sz="2400" dirty="0">
              <a:solidFill>
                <a:prstClr val="black"/>
              </a:solidFill>
              <a:latin typeface="Comic Sans MS" panose="030F0702030302020204" pitchFamily="66" charset="0"/>
              <a:cs typeface="Biome" panose="020B0502040204020203" pitchFamily="34" charset="0"/>
            </a:endParaRPr>
          </a:p>
        </p:txBody>
      </p:sp>
      <p:sp>
        <p:nvSpPr>
          <p:cNvPr id="23" name="말풍선: 모서리가 둥근 사각형 22">
            <a:extLst>
              <a:ext uri="{FF2B5EF4-FFF2-40B4-BE49-F238E27FC236}">
                <a16:creationId xmlns:a16="http://schemas.microsoft.com/office/drawing/2014/main" xmlns="" id="{EEBC4744-98D9-4CA6-B41C-70A4F1F26F17}"/>
              </a:ext>
            </a:extLst>
          </p:cNvPr>
          <p:cNvSpPr/>
          <p:nvPr/>
        </p:nvSpPr>
        <p:spPr>
          <a:xfrm>
            <a:off x="4322562" y="5339923"/>
            <a:ext cx="3468148" cy="627412"/>
          </a:xfrm>
          <a:prstGeom prst="wedgeRoundRectCallout">
            <a:avLst>
              <a:gd name="adj1" fmla="val -20947"/>
              <a:gd name="adj2" fmla="val 53109"/>
              <a:gd name="adj3" fmla="val 16667"/>
            </a:avLst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ko-KR" sz="2400" dirty="0">
                <a:solidFill>
                  <a:prstClr val="black"/>
                </a:solidFill>
                <a:latin typeface="Comic Sans MS" panose="030F0702030302020204" pitchFamily="66" charset="0"/>
                <a:cs typeface="Biome" panose="020B0502040204020203" pitchFamily="34" charset="0"/>
              </a:rPr>
              <a:t>I have a stomachache.</a:t>
            </a:r>
            <a:endParaRPr lang="ko-KR" altLang="en-US" sz="2400" dirty="0">
              <a:solidFill>
                <a:prstClr val="black"/>
              </a:solidFill>
              <a:latin typeface="Comic Sans MS" panose="030F0702030302020204" pitchFamily="66" charset="0"/>
              <a:cs typeface="Biome" panose="020B0502040204020203" pitchFamily="34" charset="0"/>
            </a:endParaRPr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xmlns="" id="{3F15C446-39F8-427D-B6BF-59BCBC7AC0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28457" cy="61407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000" b="1" dirty="0" smtClean="0">
                <a:solidFill>
                  <a:schemeClr val="bg1"/>
                </a:solidFill>
              </a:rPr>
              <a:t>Read and Comprehend</a:t>
            </a:r>
            <a:endParaRPr lang="ko-KR" altLang="en-US" sz="3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699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1 -0.04815 L -0.00131 -0.04815 C 0.00208 -0.06459 -0.00013 -0.05718 0.00481 -0.07061 L 0.00664 -0.07524 C 0.00807 -0.08519 0.00846 -0.08704 0.00937 -0.09584 C 0.00963 -0.09908 0.00989 -0.10232 0.01028 -0.10533 C 0.01106 -0.11181 0.01172 -0.11829 0.01289 -0.12454 C 0.01315 -0.12616 0.01354 -0.12755 0.0138 -0.12917 C 0.01419 -0.13125 0.01432 -0.13357 0.01471 -0.13565 C 0.01523 -0.13889 0.01588 -0.1419 0.01653 -0.14514 C 0.01979 -0.16505 0.01523 -0.14028 0.01823 -0.15625 C 0.01836 -0.15787 0.01966 -0.17153 0.02005 -0.17362 C 0.02044 -0.17593 0.02135 -0.17778 0.02187 -0.1801 C 0.02252 -0.18311 0.02304 -0.18635 0.02356 -0.18959 C 0.0263 -0.20255 0.02539 -0.19908 0.02812 -0.20857 C 0.03047 -0.23357 0.02721 -0.20255 0.03073 -0.22755 C 0.03112 -0.22987 0.03125 -0.23195 0.03164 -0.23403 C 0.03216 -0.23612 0.03294 -0.2382 0.03346 -0.24028 C 0.03724 -0.25695 0.03294 -0.24306 0.03789 -0.25787 C 0.03815 -0.26042 0.03828 -0.2632 0.0388 -0.26575 C 0.03919 -0.26806 0.0401 -0.26991 0.04062 -0.272 C 0.04101 -0.27408 0.04114 -0.27639 0.04153 -0.27848 C 0.04336 -0.28843 0.04284 -0.28334 0.04414 -0.29121 C 0.04596 -0.30209 0.04401 -0.29329 0.04687 -0.30695 C 0.04739 -0.30973 0.04804 -0.31227 0.04856 -0.31505 C 0.04922 -0.31806 0.04961 -0.32153 0.05039 -0.32454 C 0.05221 -0.33079 0.0526 -0.33172 0.0539 -0.33866 C 0.05599 -0.34908 0.05625 -0.35209 0.05846 -0.36088 C 0.05898 -0.3632 0.0595 -0.36528 0.06015 -0.36737 C 0.0608 -0.36899 0.06159 -0.37037 0.06198 -0.372 C 0.06406 -0.37963 0.06315 -0.37963 0.06562 -0.38635 C 0.0664 -0.38866 0.06744 -0.39051 0.06823 -0.39283 C 0.06927 -0.39537 0.07005 -0.39792 0.07096 -0.4007 C 0.07161 -0.40278 0.072 -0.4051 0.07265 -0.40695 C 0.07317 -0.40834 0.07409 -0.40903 0.07448 -0.41019 C 0.07526 -0.41227 0.07552 -0.41459 0.0763 -0.41644 C 0.07734 -0.41922 0.07929 -0.4213 0.08073 -0.42292 C 0.08138 -0.42454 0.0819 -0.42616 0.08255 -0.42755 C 0.08385 -0.43056 0.08632 -0.43357 0.08789 -0.43565 C 0.08958 -0.43774 0.09114 -0.44075 0.09323 -0.4419 C 0.09414 -0.44237 0.09505 -0.44283 0.09596 -0.44352 C 0.09687 -0.44445 0.09765 -0.44584 0.09856 -0.44676 C 0.10052 -0.44815 0.1052 -0.4507 0.10755 -0.45139 C 0.10924 -0.45209 0.11106 -0.45232 0.11289 -0.45301 C 0.12265 -0.45649 0.10755 -0.45255 0.12356 -0.45625 C 0.12604 -0.45625 0.16849 -0.45764 0.18606 -0.45301 C 0.18997 -0.45209 0.18893 -0.45139 0.19231 -0.44977 C 0.19375 -0.44931 0.19531 -0.44908 0.19674 -0.44838 C 0.19856 -0.44746 0.20026 -0.44584 0.20208 -0.44514 C 0.20507 -0.44399 0.20807 -0.44306 0.21106 -0.4419 C 0.21198 -0.44167 0.2138 -0.44028 0.2138 -0.44028 " pathEditMode="relative" ptsTypes="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5162 L -0.00196 -0.05162 C -0.00417 -0.08727 -0.0013 -0.03866 -0.00378 -0.09144 C -0.00391 -0.0956 -0.00443 -0.09977 -0.00469 -0.10417 C -0.00651 -0.13982 -0.00456 -0.11412 -0.00638 -0.1375 C -0.00703 -0.16597 -0.00742 -0.19468 -0.00821 -0.22315 C -0.00847 -0.23195 -0.00925 -0.24144 -0.0099 -0.25023 C -0.00938 -0.28982 -0.00899 -0.32963 -0.00821 -0.36921 C -0.00808 -0.37408 -0.00742 -0.3831 -0.00638 -0.38843 C -0.00339 -0.40486 -0.00612 -0.38935 -0.00287 -0.40116 C -0.00248 -0.40255 -0.00235 -0.40417 -0.00196 -0.40579 C 0.00195 -0.42222 -0.00248 -0.4 0.00156 -0.42176 L 0.00338 -0.43125 C 0.00429 -0.43658 0.00325 -0.43588 0.00521 -0.43588 " pathEditMode="relative" ptsTypes="AAAAAAAAAAAAAA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1642E69C-22EE-4DE6-96D7-0C6E54274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63" y="965426"/>
            <a:ext cx="85041482" cy="34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" y="-776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8575819" y="800785"/>
            <a:ext cx="25573240" cy="79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8" name="내용 개체 틀 4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:a16="http://schemas.microsoft.com/office/drawing/2014/main" xmlns="" id="{7313576D-1BDF-4388-9E11-015918C0B3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13" t="24967" r="45608" b="18133"/>
          <a:stretch/>
        </p:blipFill>
        <p:spPr>
          <a:xfrm>
            <a:off x="1374594" y="1281112"/>
            <a:ext cx="5347798" cy="5378360"/>
          </a:xfrm>
          <a:prstGeom prst="rect">
            <a:avLst/>
          </a:prstGeom>
          <a:solidFill>
            <a:srgbClr val="7030A0"/>
          </a:solidFill>
          <a:ln>
            <a:noFill/>
          </a:ln>
        </p:spPr>
      </p:pic>
      <p:pic>
        <p:nvPicPr>
          <p:cNvPr id="19" name="내용 개체 틀 4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:a16="http://schemas.microsoft.com/office/drawing/2014/main" xmlns="" id="{1485C43A-4B94-41AE-99AD-F3A0588D2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64" t="25290" r="19995" b="18457"/>
          <a:stretch/>
        </p:blipFill>
        <p:spPr>
          <a:xfrm>
            <a:off x="6722392" y="1260697"/>
            <a:ext cx="4203774" cy="5378359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E1C15250-87D6-4320-AAFA-E2C388418EAC}"/>
              </a:ext>
            </a:extLst>
          </p:cNvPr>
          <p:cNvSpPr/>
          <p:nvPr/>
        </p:nvSpPr>
        <p:spPr>
          <a:xfrm>
            <a:off x="3914059" y="1462599"/>
            <a:ext cx="2691496" cy="395022"/>
          </a:xfrm>
          <a:prstGeom prst="rect">
            <a:avLst/>
          </a:prstGeom>
          <a:solidFill>
            <a:srgbClr val="7030A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212A3B7A-A01D-4012-AE12-F0B51110DB75}"/>
              </a:ext>
            </a:extLst>
          </p:cNvPr>
          <p:cNvSpPr/>
          <p:nvPr/>
        </p:nvSpPr>
        <p:spPr>
          <a:xfrm>
            <a:off x="141041" y="2909077"/>
            <a:ext cx="2946616" cy="39502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solidFill>
                  <a:prstClr val="black"/>
                </a:solidFill>
                <a:latin typeface="Comic Sans MS" panose="030F0702030302020204" pitchFamily="66" charset="0"/>
                <a:cs typeface="Biome" panose="020B0502040204020203" pitchFamily="34" charset="0"/>
              </a:rPr>
              <a:t>and go to school</a:t>
            </a:r>
            <a:endParaRPr lang="ko-KR" altLang="en-US" sz="2000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A8965C0E-1ACC-42A4-B003-C0F75541295B}"/>
              </a:ext>
            </a:extLst>
          </p:cNvPr>
          <p:cNvSpPr/>
          <p:nvPr/>
        </p:nvSpPr>
        <p:spPr>
          <a:xfrm>
            <a:off x="141041" y="3485044"/>
            <a:ext cx="2946617" cy="39502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solidFill>
                  <a:prstClr val="black"/>
                </a:solidFill>
                <a:latin typeface="Comic Sans MS" panose="030F0702030302020204" pitchFamily="66" charset="0"/>
                <a:cs typeface="Biome" panose="020B0502040204020203" pitchFamily="34" charset="0"/>
              </a:rPr>
              <a:t>and get some rest here</a:t>
            </a:r>
            <a:endParaRPr lang="ko-KR" altLang="en-US" sz="2000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CA6EA19F-BFBB-496E-8DE3-C9441E2B6B67}"/>
              </a:ext>
            </a:extLst>
          </p:cNvPr>
          <p:cNvSpPr/>
          <p:nvPr/>
        </p:nvSpPr>
        <p:spPr>
          <a:xfrm>
            <a:off x="9761117" y="2667435"/>
            <a:ext cx="1056289" cy="395022"/>
          </a:xfrm>
          <a:prstGeom prst="rect">
            <a:avLst/>
          </a:prstGeom>
          <a:solidFill>
            <a:srgbClr val="FF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CD3994D7-1D2D-4FB5-90A1-3458B0B2B35B}"/>
              </a:ext>
            </a:extLst>
          </p:cNvPr>
          <p:cNvSpPr/>
          <p:nvPr/>
        </p:nvSpPr>
        <p:spPr>
          <a:xfrm>
            <a:off x="10305689" y="3630378"/>
            <a:ext cx="1325519" cy="395022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solidFill>
                  <a:prstClr val="black"/>
                </a:solidFill>
                <a:latin typeface="Comic Sans MS" panose="030F0702030302020204" pitchFamily="66" charset="0"/>
                <a:cs typeface="Biome" panose="020B0502040204020203" pitchFamily="34" charset="0"/>
              </a:rPr>
              <a:t>a teacher</a:t>
            </a:r>
            <a:endParaRPr lang="ko-KR" altLang="en-US" dirty="0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xmlns="" id="{103D8E2E-917D-4214-884E-9933C0B776EC}"/>
              </a:ext>
            </a:extLst>
          </p:cNvPr>
          <p:cNvSpPr/>
          <p:nvPr/>
        </p:nvSpPr>
        <p:spPr>
          <a:xfrm>
            <a:off x="10305689" y="4190041"/>
            <a:ext cx="1325519" cy="395022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solidFill>
                  <a:prstClr val="black"/>
                </a:solidFill>
                <a:latin typeface="Comic Sans MS" panose="030F0702030302020204" pitchFamily="66" charset="0"/>
                <a:cs typeface="Biome" panose="020B0502040204020203" pitchFamily="34" charset="0"/>
              </a:rPr>
              <a:t>a doctor</a:t>
            </a:r>
            <a:endParaRPr lang="ko-KR" altLang="en-US" dirty="0"/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xmlns="" id="{3F15C446-39F8-427D-B6BF-59BCBC7AC0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28457" cy="61407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000" b="1" dirty="0" smtClean="0">
                <a:solidFill>
                  <a:schemeClr val="bg1"/>
                </a:solidFill>
              </a:rPr>
              <a:t>Read and Comprehend</a:t>
            </a:r>
            <a:endParaRPr lang="ko-KR" altLang="en-US" sz="3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084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5.92593E-6 L 1.875E-6 -5.92593E-6 C 0.00026 -0.00533 1.875E-6 -0.01089 0.00078 -0.01598 C 0.0013 -0.01899 0.00286 -0.02107 0.00352 -0.02385 C 0.00456 -0.02848 0.00456 -0.03404 0.00612 -0.0382 C 0.00964 -0.04746 0.00664 -0.03867 0.00885 -0.04769 C 0.00938 -0.05001 0.01016 -0.05186 0.01068 -0.05418 C 0.01276 -0.06297 0.0099 -0.05603 0.01419 -0.0683 C 0.01471 -0.06968 0.01536 -0.07061 0.01602 -0.07154 C 0.01654 -0.07362 0.01719 -0.07593 0.01784 -0.07802 C 0.01953 -0.08334 0.02201 -0.08797 0.02318 -0.09376 C 0.02344 -0.09538 0.02357 -0.09723 0.02409 -0.09862 C 0.025 -0.1014 0.02656 -0.10371 0.0276 -0.10649 C 0.03112 -0.11552 0.02917 -0.11228 0.03203 -0.11922 C 0.03945 -0.13658 0.03177 -0.11691 0.03919 -0.13658 C 0.04102 -0.15255 0.03854 -0.13797 0.04284 -0.14931 C 0.04388 -0.15232 0.0444 -0.1558 0.04544 -0.1588 C 0.05599 -0.19052 0.04779 -0.1676 0.05443 -0.18103 C 0.05534 -0.18311 0.05625 -0.18519 0.05703 -0.18751 C 0.05807 -0.19005 0.05859 -0.19306 0.05977 -0.19538 C 0.06068 -0.19746 0.06211 -0.19862 0.06328 -0.20024 C 0.06419 -0.20464 0.06419 -0.20603 0.06602 -0.20973 C 0.06771 -0.21297 0.06979 -0.21575 0.07135 -0.21922 C 0.07318 -0.22339 0.07487 -0.22779 0.07669 -0.23195 C 0.07786 -0.23473 0.07891 -0.23751 0.08034 -0.23982 L 0.08659 -0.25093 C 0.08685 -0.25255 0.08685 -0.25441 0.08737 -0.2558 C 0.08867 -0.2588 0.09036 -0.26112 0.09193 -0.26367 C 0.09753 -0.27385 0.09128 -0.26297 0.09818 -0.27316 C 0.09883 -0.27408 0.09922 -0.27547 0.09987 -0.2764 C 0.10169 -0.27871 0.10352 -0.28056 0.10534 -0.28288 C 0.11029 -0.28936 0.10221 -0.28242 0.11159 -0.29075 C 0.11302 -0.29191 0.11458 -0.2926 0.11602 -0.29399 C 0.12409 -0.30186 0.11576 -0.2963 0.12227 -0.30024 C 0.12917 -0.30834 0.11979 -0.29816 0.12943 -0.3051 C 0.13099 -0.30626 0.13229 -0.30834 0.13385 -0.30973 C 0.13594 -0.31158 0.13893 -0.31205 0.14102 -0.31297 C 0.14193 -0.31343 0.14271 -0.31413 0.14362 -0.31459 C 0.14479 -0.31505 0.14609 -0.31552 0.14727 -0.31621 C 0.14818 -0.31668 0.14896 -0.31714 0.14987 -0.3176 C 0.15195 -0.31876 0.15404 -0.31968 0.15612 -0.32084 C 0.16016 -0.32293 0.15951 -0.32362 0.1651 -0.32408 C 0.17969 -0.32501 0.19427 -0.32501 0.20885 -0.3257 C 0.20977 -0.32617 0.21055 -0.32709 0.21146 -0.32732 C 0.25026 -0.3301 0.26042 -0.32848 0.30078 -0.32732 C 0.30195 -0.32663 0.30326 -0.32663 0.30443 -0.3257 C 0.30547 -0.32478 0.30755 -0.31922 0.30794 -0.3176 C 0.30872 -0.31459 0.30977 -0.30811 0.30977 -0.30811 C 0.31003 -0.30394 0.31068 -0.29978 0.31068 -0.29538 C 0.31068 -0.29168 0.30977 -0.28427 0.30977 -0.28427 " pathEditMode="relative" ptsTypes="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13 -0.00255 0.00026 -0.01643 0.00156 -0.02176 C 0.00247 -0.02546 0.00404 -0.02847 0.00456 -0.03241 C 0.00625 -0.04421 0.00417 -0.03148 0.0069 -0.04329 C 0.00742 -0.04583 0.00781 -0.04861 0.00833 -0.05139 C 0.00859 -0.05532 0.00872 -0.05949 0.00911 -0.06343 C 0.00951 -0.0662 0.01042 -0.06875 0.01068 -0.07153 C 0.0112 -0.0787 0.01094 -0.08588 0.01146 -0.09306 C 0.01146 -0.09491 0.01198 -0.09653 0.01211 -0.09838 C 0.01276 -0.10463 0.01302 -0.11111 0.01367 -0.11736 C 0.01406 -0.12106 0.01484 -0.12454 0.01523 -0.12801 C 0.01615 -0.13773 0.01615 -0.13843 0.01745 -0.14954 C 0.01914 -0.16366 0.01719 -0.14421 0.01901 -0.16319 C 0.01927 -0.16852 0.01979 -0.17384 0.01966 -0.17917 C 0.01953 -0.19768 0.01888 -0.2162 0.01823 -0.23449 C 0.0181 -0.23588 0.01771 -0.23727 0.01745 -0.23866 C 0.01719 -0.24074 0.01719 -0.24306 0.01667 -0.24537 C 0.01589 -0.24884 0.01341 -0.25208 0.01211 -0.25463 C 0.01133 -0.25648 0.01081 -0.25856 0.0099 -0.26018 C 0.00924 -0.26111 0.00833 -0.26088 0.00755 -0.26134 C 0.00677 -0.26227 0.00612 -0.26343 0.00534 -0.26412 C 0.00391 -0.26528 0.00234 -0.26574 0.00078 -0.2669 C -0.00052 -0.26782 -0.00182 -0.26852 -0.00299 -0.26944 C -0.00378 -0.27037 -0.00443 -0.27176 -0.00521 -0.27222 C -0.00651 -0.27315 -0.00781 -0.27292 -0.00898 -0.27361 C -0.00977 -0.27384 -0.01055 -0.27454 -0.01133 -0.275 C -0.01224 -0.27546 -0.01328 -0.27593 -0.01432 -0.27616 C -0.01966 -0.27593 -0.02487 -0.27569 -0.03021 -0.275 C -0.03151 -0.27477 -0.03281 -0.27431 -0.03398 -0.27361 C -0.03542 -0.27268 -0.03763 -0.26875 -0.03854 -0.2669 C -0.03906 -0.26551 -0.03945 -0.26412 -0.0401 -0.26273 C -0.04076 -0.26134 -0.04154 -0.26018 -0.04232 -0.2588 L -0.04388 -0.25069 L -0.04453 -0.24653 C -0.0444 -0.24213 -0.04466 -0.2375 -0.04388 -0.2331 C -0.04362 -0.23194 -0.04219 -0.23264 -0.04154 -0.23171 C -0.04115 -0.23125 -0.04102 -0.23009 -0.04076 -0.22917 " pathEditMode="relative" ptsTypes="AAAAAAAAAAAAAAAAAAAAAAAAAAAAAAAAAAAA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6" grpId="0" animBg="1"/>
      <p:bldP spid="20" grpId="0" animBg="1"/>
    </p:bld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2_Let's Read">
            <a:hlinkClick r:id="" action="ppaction://media"/>
            <a:extLst>
              <a:ext uri="{FF2B5EF4-FFF2-40B4-BE49-F238E27FC236}">
                <a16:creationId xmlns:a16="http://schemas.microsoft.com/office/drawing/2014/main" xmlns="" id="{5804C905-86FB-42FD-A07A-E2F8380B6F5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3409" y="798990"/>
            <a:ext cx="9805181" cy="5515414"/>
          </a:xfrm>
          <a:prstGeom prst="rect">
            <a:avLst/>
          </a:pr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xmlns="" id="{EC5C272D-5277-41E4-81FD-CD7ACABB70F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734975" cy="79899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400" b="1" dirty="0">
                <a:solidFill>
                  <a:schemeClr val="bg1"/>
                </a:solidFill>
              </a:rPr>
              <a:t>Let’s Read </a:t>
            </a:r>
            <a:r>
              <a:rPr lang="en-US" altLang="ko-KR" sz="3200" b="1" dirty="0">
                <a:solidFill>
                  <a:srgbClr val="FFC000"/>
                </a:solidFill>
              </a:rPr>
              <a:t>(Read Aloud)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733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98763" y="233362"/>
            <a:ext cx="27748207" cy="86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1642E69C-22EE-4DE6-96D7-0C6E54274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63" y="965426"/>
            <a:ext cx="85041482" cy="34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8575819" y="800785"/>
            <a:ext cx="25573240" cy="79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" name="그림 8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:a16="http://schemas.microsoft.com/office/drawing/2014/main" xmlns="" id="{F93A66C0-2C57-461D-8106-AE2345334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89" t="30265" r="50972" b="25502"/>
          <a:stretch/>
        </p:blipFill>
        <p:spPr>
          <a:xfrm>
            <a:off x="260269" y="1905196"/>
            <a:ext cx="5966070" cy="4928495"/>
          </a:xfrm>
          <a:prstGeom prst="rect">
            <a:avLst/>
          </a:prstGeom>
        </p:spPr>
      </p:pic>
      <p:pic>
        <p:nvPicPr>
          <p:cNvPr id="13" name="그림 12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:a16="http://schemas.microsoft.com/office/drawing/2014/main" xmlns="" id="{61925A3A-39C8-469E-B792-4A02EF622F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49" t="28388" r="25458" b="24867"/>
          <a:stretch/>
        </p:blipFill>
        <p:spPr>
          <a:xfrm>
            <a:off x="6226338" y="1905196"/>
            <a:ext cx="5560485" cy="4928495"/>
          </a:xfrm>
          <a:prstGeom prst="rect">
            <a:avLst/>
          </a:prstGeom>
        </p:spPr>
      </p:pic>
      <p:sp>
        <p:nvSpPr>
          <p:cNvPr id="22" name="제목 1">
            <a:extLst>
              <a:ext uri="{FF2B5EF4-FFF2-40B4-BE49-F238E27FC236}">
                <a16:creationId xmlns:a16="http://schemas.microsoft.com/office/drawing/2014/main" xmlns="" id="{EC5C272D-5277-41E4-81FD-CD7ACABB70F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734975" cy="79899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400" b="1" dirty="0">
                <a:solidFill>
                  <a:schemeClr val="bg1"/>
                </a:solidFill>
              </a:rPr>
              <a:t>Let’s Read </a:t>
            </a:r>
            <a:r>
              <a:rPr lang="en-US" altLang="ko-KR" sz="3200" b="1" dirty="0">
                <a:solidFill>
                  <a:srgbClr val="FFC000"/>
                </a:solidFill>
              </a:rPr>
              <a:t>(Read Aloud)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268" y="932678"/>
            <a:ext cx="7201905" cy="9812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006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98763" y="233362"/>
            <a:ext cx="27748207" cy="86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1642E69C-22EE-4DE6-96D7-0C6E54274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63" y="965426"/>
            <a:ext cx="85041482" cy="34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" y="-776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8575819" y="800785"/>
            <a:ext cx="25573240" cy="79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5" name="내용 개체 틀 4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:a16="http://schemas.microsoft.com/office/drawing/2014/main" xmlns="" id="{2F1AABB8-CD34-4C30-A195-8692BAFCF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345" t="41778" r="50001" b="15224"/>
          <a:stretch/>
        </p:blipFill>
        <p:spPr>
          <a:xfrm>
            <a:off x="247538" y="1566858"/>
            <a:ext cx="6488217" cy="4758823"/>
          </a:xfrm>
        </p:spPr>
      </p:pic>
      <p:pic>
        <p:nvPicPr>
          <p:cNvPr id="17" name="내용 개체 틀 4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:a16="http://schemas.microsoft.com/office/drawing/2014/main" xmlns="" id="{9BC58C11-2D24-482F-A879-A3F27E8039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42425" r="26862" b="12314"/>
          <a:stretch/>
        </p:blipFill>
        <p:spPr>
          <a:xfrm>
            <a:off x="6735755" y="1612046"/>
            <a:ext cx="4742470" cy="5325768"/>
          </a:xfrm>
          <a:prstGeom prst="rect">
            <a:avLst/>
          </a:prstGeom>
        </p:spPr>
      </p:pic>
      <p:sp>
        <p:nvSpPr>
          <p:cNvPr id="9" name="제목 1">
            <a:extLst>
              <a:ext uri="{FF2B5EF4-FFF2-40B4-BE49-F238E27FC236}">
                <a16:creationId xmlns:a16="http://schemas.microsoft.com/office/drawing/2014/main" xmlns="" id="{743E36AA-B6DD-4D25-9D74-A904F22A88E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734975" cy="79899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400" b="1" dirty="0">
                <a:solidFill>
                  <a:schemeClr val="bg1"/>
                </a:solidFill>
              </a:rPr>
              <a:t>Let’s Read </a:t>
            </a:r>
            <a:r>
              <a:rPr lang="en-US" altLang="ko-KR" sz="3200" b="1" dirty="0">
                <a:solidFill>
                  <a:srgbClr val="FFC000"/>
                </a:solidFill>
              </a:rPr>
              <a:t>(Read Aloud)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534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1642E69C-22EE-4DE6-96D7-0C6E54274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63" y="965426"/>
            <a:ext cx="85041482" cy="34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" y="-776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8" name="내용 개체 틀 4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:a16="http://schemas.microsoft.com/office/drawing/2014/main" xmlns="" id="{7313576D-1BDF-4388-9E11-015918C0B3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13" t="24967" r="45608" b="18133"/>
          <a:stretch/>
        </p:blipFill>
        <p:spPr>
          <a:xfrm>
            <a:off x="1289420" y="1314980"/>
            <a:ext cx="5347798" cy="5378360"/>
          </a:xfrm>
          <a:prstGeom prst="rect">
            <a:avLst/>
          </a:prstGeom>
        </p:spPr>
      </p:pic>
      <p:pic>
        <p:nvPicPr>
          <p:cNvPr id="19" name="내용 개체 틀 4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:a16="http://schemas.microsoft.com/office/drawing/2014/main" xmlns="" id="{1485C43A-4B94-41AE-99AD-F3A0588D2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64" t="25290" r="19995" b="18457"/>
          <a:stretch/>
        </p:blipFill>
        <p:spPr>
          <a:xfrm>
            <a:off x="6637218" y="1300562"/>
            <a:ext cx="4203774" cy="5378359"/>
          </a:xfrm>
          <a:prstGeom prst="rect">
            <a:avLst/>
          </a:prstGeom>
        </p:spPr>
      </p:pic>
      <p:sp>
        <p:nvSpPr>
          <p:cNvPr id="16" name="제목 1">
            <a:extLst>
              <a:ext uri="{FF2B5EF4-FFF2-40B4-BE49-F238E27FC236}">
                <a16:creationId xmlns:a16="http://schemas.microsoft.com/office/drawing/2014/main" xmlns="" id="{8AAE3267-9568-49FB-BF43-7377503E45C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734975" cy="79899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400" b="1" dirty="0">
                <a:solidFill>
                  <a:schemeClr val="bg1"/>
                </a:solidFill>
              </a:rPr>
              <a:t>Let’s Read </a:t>
            </a:r>
            <a:r>
              <a:rPr lang="en-US" altLang="ko-KR" sz="3200" b="1" dirty="0">
                <a:solidFill>
                  <a:srgbClr val="FFC000"/>
                </a:solidFill>
              </a:rPr>
              <a:t>(Read Aloud)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438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:a16="http://schemas.microsoft.com/office/drawing/2014/main" xmlns="" id="{499A55A4-069B-4FD0-894C-29F3070DCD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14" t="26462" r="16478" b="26564"/>
          <a:stretch/>
        </p:blipFill>
        <p:spPr>
          <a:xfrm>
            <a:off x="327018" y="1398842"/>
            <a:ext cx="11537964" cy="5211067"/>
          </a:xfrm>
          <a:prstGeom prst="rect">
            <a:avLst/>
          </a:prstGeom>
        </p:spPr>
      </p:pic>
      <p:sp>
        <p:nvSpPr>
          <p:cNvPr id="3" name="제목 1">
            <a:extLst>
              <a:ext uri="{FF2B5EF4-FFF2-40B4-BE49-F238E27FC236}">
                <a16:creationId xmlns:a16="http://schemas.microsoft.com/office/drawing/2014/main" xmlns="" id="{34A54B8F-06FC-4426-A3A3-40F4A099B1E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4775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After You Read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4" name="Text Box 24">
            <a:extLst>
              <a:ext uri="{FF2B5EF4-FFF2-40B4-BE49-F238E27FC236}">
                <a16:creationId xmlns:a16="http://schemas.microsoft.com/office/drawing/2014/main" xmlns="" id="{5B28DD83-A28C-45CB-B2AE-1DFD8067A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7126" y="4004376"/>
            <a:ext cx="643503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r>
              <a:rPr lang="en-US" altLang="ko-K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V</a:t>
            </a: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xmlns="" id="{9AE829C9-B3BC-4392-853E-F8DDA0AAC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7126" y="3491155"/>
            <a:ext cx="51605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r>
              <a:rPr lang="en-US" altLang="ko-K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V</a:t>
            </a:r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xmlns="" id="{8AD5436C-F278-49EC-B526-8847EB446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6" y="3075656"/>
            <a:ext cx="776899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r>
              <a:rPr lang="en-US" altLang="ko-K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V</a:t>
            </a:r>
          </a:p>
        </p:txBody>
      </p:sp>
      <p:sp>
        <p:nvSpPr>
          <p:cNvPr id="8" name="Text Box 24">
            <a:extLst>
              <a:ext uri="{FF2B5EF4-FFF2-40B4-BE49-F238E27FC236}">
                <a16:creationId xmlns:a16="http://schemas.microsoft.com/office/drawing/2014/main" xmlns="" id="{D345398B-BDD1-46ED-BFF3-BC9E074EF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3" y="5156423"/>
            <a:ext cx="3241075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r>
              <a:rPr lang="en-US" altLang="ko-K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drink warm water</a:t>
            </a:r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xmlns="" id="{6F454D4D-0E93-4D03-8802-C16D6ABA4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710" y="5571922"/>
            <a:ext cx="3241075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get some rest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69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9288"/>
          </a:xfr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Point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38739"/>
            <a:ext cx="18564806" cy="128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80386" y="-475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504826" y="73519"/>
            <a:ext cx="23257658" cy="127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8AAC963-F054-4FC8-A5C4-99BE4E812B7B}"/>
              </a:ext>
            </a:extLst>
          </p:cNvPr>
          <p:cNvSpPr txBox="1"/>
          <p:nvPr/>
        </p:nvSpPr>
        <p:spPr>
          <a:xfrm>
            <a:off x="7796981" y="1179871"/>
            <a:ext cx="1445342" cy="698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9D91AB2-9F66-4ED4-99E1-2CC44E068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748" y="738739"/>
            <a:ext cx="64907969" cy="340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169377" y="894646"/>
            <a:ext cx="50069008" cy="3035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55" y="976808"/>
            <a:ext cx="11171318" cy="53306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459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38739"/>
            <a:ext cx="18564806" cy="128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395215" y="5632133"/>
            <a:ext cx="852793" cy="83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endParaRPr lang="en-US" altLang="ko-KR" sz="4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2" name="L2_Let's Sing">
            <a:hlinkClick r:id="" action="ppaction://media"/>
            <a:extLst>
              <a:ext uri="{FF2B5EF4-FFF2-40B4-BE49-F238E27FC236}">
                <a16:creationId xmlns:a16="http://schemas.microsoft.com/office/drawing/2014/main" xmlns="" id="{5FA6F245-9D7A-4D98-B472-8033A67CCB3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509" y="795276"/>
            <a:ext cx="10778176" cy="6062724"/>
          </a:xfrm>
          <a:prstGeom prst="rect">
            <a:avLst/>
          </a:prstGeom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0" y="-1"/>
            <a:ext cx="3925455" cy="795277"/>
          </a:xfrm>
          <a:prstGeom prst="rect">
            <a:avLst/>
          </a:prstGeom>
          <a:solidFill>
            <a:srgbClr val="80008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600" b="1" dirty="0" smtClean="0">
                <a:solidFill>
                  <a:schemeClr val="bg1"/>
                </a:solidFill>
              </a:rPr>
              <a:t>Let’s Review</a:t>
            </a:r>
          </a:p>
          <a:p>
            <a:pPr algn="ctr"/>
            <a:endParaRPr lang="en-US" altLang="ko-KR" sz="1100" b="1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2000" b="1" dirty="0" smtClean="0">
                <a:solidFill>
                  <a:srgbClr val="FFC000"/>
                </a:solidFill>
              </a:rPr>
              <a:t>노래를 들으며 가사를 읽어봅시다</a:t>
            </a:r>
            <a:endParaRPr lang="ko-KR" altLang="en-US" sz="2000" b="1" dirty="0">
              <a:solidFill>
                <a:srgbClr val="FFC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858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71" y="1157942"/>
            <a:ext cx="11030458" cy="5239289"/>
          </a:xfrm>
          <a:prstGeom prst="rect">
            <a:avLst/>
          </a:prstGeom>
        </p:spPr>
      </p:pic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9288"/>
          </a:xfr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Point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19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2466975" cy="929288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Review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45A5BA8-E7E5-4327-91F2-7BC3FD3B5335}"/>
              </a:ext>
            </a:extLst>
          </p:cNvPr>
          <p:cNvSpPr txBox="1"/>
          <p:nvPr/>
        </p:nvSpPr>
        <p:spPr>
          <a:xfrm>
            <a:off x="2347708" y="2657054"/>
            <a:ext cx="7381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tx2"/>
                </a:solidFill>
              </a:rPr>
              <a:t>I have a </a:t>
            </a:r>
            <a:r>
              <a:rPr lang="en-US" altLang="ko-KR" sz="4000" b="1" dirty="0" smtClean="0">
                <a:solidFill>
                  <a:schemeClr val="tx2"/>
                </a:solidFill>
              </a:rPr>
              <a:t>stomachache</a:t>
            </a:r>
            <a:r>
              <a:rPr lang="en-US" altLang="ko-KR" sz="4000" b="1" dirty="0">
                <a:solidFill>
                  <a:schemeClr val="tx2"/>
                </a:solidFill>
              </a:rPr>
              <a:t>.</a:t>
            </a:r>
            <a:endParaRPr lang="ko-KR" altLang="en-US" sz="4000" b="1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FA38D30-63C7-4FD2-B718-99C4DEE2D005}"/>
              </a:ext>
            </a:extLst>
          </p:cNvPr>
          <p:cNvSpPr txBox="1"/>
          <p:nvPr/>
        </p:nvSpPr>
        <p:spPr>
          <a:xfrm>
            <a:off x="2347708" y="1192253"/>
            <a:ext cx="7533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</a:rPr>
              <a:t>What’s wrong?</a:t>
            </a:r>
            <a:endParaRPr lang="ko-KR" alt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030C0B8-076F-4EC1-9DE1-9CD0C4572513}"/>
              </a:ext>
            </a:extLst>
          </p:cNvPr>
          <p:cNvSpPr txBox="1"/>
          <p:nvPr/>
        </p:nvSpPr>
        <p:spPr>
          <a:xfrm>
            <a:off x="2347708" y="4608277"/>
            <a:ext cx="6838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rgbClr val="800080"/>
                </a:solidFill>
              </a:rPr>
              <a:t>Take this medicine </a:t>
            </a:r>
          </a:p>
          <a:p>
            <a:r>
              <a:rPr lang="en-US" altLang="ko-KR" sz="4000" b="1" dirty="0" smtClean="0">
                <a:solidFill>
                  <a:srgbClr val="800080"/>
                </a:solidFill>
              </a:rPr>
              <a:t>and </a:t>
            </a:r>
            <a:r>
              <a:rPr lang="en-US" altLang="ko-KR" sz="4000" b="1" dirty="0">
                <a:solidFill>
                  <a:srgbClr val="800080"/>
                </a:solidFill>
              </a:rPr>
              <a:t>get some </a:t>
            </a:r>
            <a:r>
              <a:rPr lang="en-US" altLang="ko-KR" sz="4000" b="1" dirty="0" smtClean="0">
                <a:solidFill>
                  <a:srgbClr val="800080"/>
                </a:solidFill>
              </a:rPr>
              <a:t>rest here.</a:t>
            </a:r>
            <a:endParaRPr lang="ko-KR" altLang="en-US" sz="4000" b="1" dirty="0">
              <a:solidFill>
                <a:srgbClr val="80008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383" y="1558297"/>
            <a:ext cx="1005840" cy="158060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7682" y="1534765"/>
            <a:ext cx="881147" cy="160413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9703" y="3895818"/>
            <a:ext cx="1653039" cy="228276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6363" y="4148505"/>
            <a:ext cx="1821338" cy="15088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405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66 0.00764 L -0.05066 0.00764 C -0.05365 0.00741 -0.06224 0.00625 -0.06589 0.00509 C -0.06797 0.0044 -0.06993 0.00278 -0.07188 0.00232 C -0.08021 0.00023 -0.07539 0.00116 -0.08633 -0.00023 C -0.09857 -0.00509 -0.08776 -0.00162 -0.10378 -0.0044 C -0.10534 -0.00463 -0.10678 -0.00532 -0.10834 -0.00579 C -0.11003 -0.00625 -0.11185 -0.00648 -0.11355 -0.00717 C -0.11836 -0.0088 -0.12305 -0.0118 -0.128 -0.0125 L -0.13711 -0.01389 C -0.13933 -0.01412 -0.14167 -0.01505 -0.14388 -0.01505 C -0.15925 -0.0162 -0.17474 -0.0169 -0.19011 -0.01782 C -0.20521 -0.02685 -0.18776 -0.01759 -0.21433 -0.02315 C -0.21719 -0.02384 -0.2198 -0.02639 -0.22266 -0.02731 C -0.22539 -0.02824 -0.22826 -0.02801 -0.23099 -0.0287 C -0.25222 -0.0331 -0.23125 -0.02986 -0.25144 -0.03264 C -0.26914 -0.03935 -0.25782 -0.03542 -0.28256 -0.04213 C -0.28581 -0.04282 -0.28907 -0.04444 -0.29232 -0.04467 L -0.32566 -0.04745 C -0.3336 -0.04815 -0.34922 -0.05 -0.34922 -0.05 L -0.54089 -0.04745 C -0.54649 -0.04722 -0.55756 -0.04467 -0.55756 -0.04467 C -0.56224 -0.04051 -0.55886 -0.04282 -0.56433 -0.04074 C -0.56641 -0.03981 -0.57045 -0.03796 -0.57045 -0.03796 C -0.57136 -0.03704 -0.5724 -0.03588 -0.57344 -0.03542 C -0.57513 -0.03449 -0.57696 -0.03449 -0.57878 -0.03403 C -0.57995 -0.03356 -0.58125 -0.0331 -0.58256 -0.03264 C -0.58542 -0.03125 -0.58477 -0.03079 -0.58789 -0.0287 C -0.59024 -0.02685 -0.59193 -0.02662 -0.59467 -0.02592 C -0.59545 -0.02454 -0.59597 -0.02292 -0.59688 -0.02176 C -0.60612 -0.01157 -0.59662 -0.02407 -0.603 -0.01782 C -0.60612 -0.01481 -0.60782 -0.01204 -0.61055 -0.00833 C -0.61133 -0.00741 -0.61211 -0.00671 -0.61289 -0.00579 C -0.61407 -0.00393 -0.61524 -0.00208 -0.61667 -0.00023 C -0.62227 0.00671 -0.61836 0.00093 -0.62344 0.00648 C -0.625 0.0081 -0.62657 0.00972 -0.628 0.01181 C -0.63073 0.01551 -0.63164 0.0162 -0.63399 0.0213 C -0.63464 0.02245 -0.63503 0.02384 -0.63555 0.02523 C -0.63763 0.04028 -0.63685 0.03241 -0.63776 0.04954 C -0.63763 0.05533 -0.63816 0.06134 -0.63711 0.0669 C -0.6362 0.07107 -0.63243 0.075 -0.63021 0.07778 C -0.62969 0.07894 -0.62943 0.08079 -0.62878 0.08171 C -0.62813 0.08264 -0.62722 0.08241 -0.62644 0.0831 C -0.62566 0.0838 -0.625 0.08495 -0.62422 0.08588 C -0.62097 0.09421 -0.62409 0.08519 -0.62123 0.10046 C -0.62097 0.10185 -0.62097 0.1037 -0.62045 0.10463 C -0.61954 0.10579 -0.61836 0.10533 -0.61732 0.10602 C -0.6168 0.10625 -0.61641 0.10695 -0.61589 0.10741 " pathEditMode="relative" ptsTypes="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91 -0.00648 L -0.07891 -0.00648 C -0.08281 -0.00694 -0.08659 -0.00625 -0.09037 -0.00787 C -0.09284 -0.00902 -0.09479 -0.01273 -0.09714 -0.01458 C -0.11966 -0.03287 -0.11042 -0.0243 -0.12669 -0.03611 C -0.13021 -0.03865 -0.13373 -0.04189 -0.13737 -0.04421 C -0.1418 -0.04722 -0.14636 -0.05 -0.15091 -0.05231 C -0.15899 -0.05625 -0.16745 -0.05763 -0.17513 -0.06319 C -0.17904 -0.06574 -0.18268 -0.06875 -0.18659 -0.07129 C -0.19076 -0.07384 -0.19518 -0.07546 -0.19948 -0.078 C -0.20404 -0.08055 -0.20847 -0.08356 -0.21302 -0.08611 C -0.22318 -0.0912 -0.23334 -0.09583 -0.24336 -0.10069 C -0.26576 -0.11203 -0.25078 -0.10625 -0.2707 -0.11296 C -0.30039 -0.13402 -0.27097 -0.11412 -0.30169 -0.13171 C -0.31068 -0.1368 -0.31914 -0.14398 -0.32826 -0.14791 C -0.33763 -0.15208 -0.34714 -0.15486 -0.35625 -0.15995 C -0.36107 -0.16273 -0.36589 -0.16574 -0.3707 -0.16805 C -0.37487 -0.17013 -0.3793 -0.17129 -0.3836 -0.17361 C -0.38763 -0.17569 -0.39154 -0.17939 -0.3957 -0.18148 C -0.40365 -0.18564 -0.41211 -0.1875 -0.41992 -0.19236 C -0.42422 -0.19513 -0.42839 -0.19814 -0.43281 -0.20046 C -0.43959 -0.20393 -0.44662 -0.20555 -0.45326 -0.20995 C -0.45677 -0.21203 -0.46029 -0.21481 -0.4638 -0.21666 C -0.46758 -0.21851 -0.47149 -0.21898 -0.47526 -0.2206 C -0.48229 -0.22384 -0.48932 -0.228 -0.49649 -0.23148 C -0.50026 -0.23333 -0.50417 -0.23425 -0.50781 -0.2368 C -0.51159 -0.23958 -0.51524 -0.24282 -0.51914 -0.2449 C -0.52292 -0.24675 -0.52669 -0.24791 -0.5306 -0.24884 C -0.54167 -0.25185 -0.55287 -0.253 -0.56393 -0.25694 C -0.56888 -0.25879 -0.57409 -0.25995 -0.57904 -0.26226 C -0.58698 -0.2662 -0.59453 -0.27245 -0.60248 -0.27592 C -0.6069 -0.27777 -0.61159 -0.27754 -0.61615 -0.27847 C -0.61966 -0.28032 -0.63763 -0.29027 -0.64271 -0.29189 C -0.66042 -0.29791 -0.66185 -0.29722 -0.67826 -0.29861 L -0.71849 -0.29745 C -0.72214 -0.29699 -0.72565 -0.29444 -0.72904 -0.29189 C -0.73151 -0.29027 -0.73412 -0.28842 -0.73659 -0.28657 C -0.73893 -0.28495 -0.74115 -0.28287 -0.74349 -0.28125 C -0.74544 -0.27986 -0.74753 -0.27893 -0.74948 -0.27708 C -0.76289 -0.26527 -0.75156 -0.27199 -0.76237 -0.26643 C -0.77005 -0.25694 -0.77435 -0.25092 -0.7836 -0.24351 C -0.78815 -0.24004 -0.79258 -0.23611 -0.79727 -0.23263 C -0.79896 -0.23148 -0.80078 -0.23125 -0.80248 -0.23009 C -0.80443 -0.2287 -0.80599 -0.22615 -0.80781 -0.22476 C -0.80977 -0.22314 -0.81198 -0.22222 -0.81393 -0.2206 C -0.81576 -0.21921 -0.81745 -0.21736 -0.81914 -0.21527 C -0.82279 -0.21087 -0.82565 -0.20416 -0.82982 -0.20185 C -0.8306 -0.20138 -0.83138 -0.20115 -0.83203 -0.20046 C -0.8332 -0.1993 -0.83672 -0.1956 -0.83815 -0.19375 C -0.8405 -0.19074 -0.84167 -0.18935 -0.84349 -0.18564 C -0.84453 -0.18356 -0.84518 -0.18078 -0.84649 -0.17893 C -0.84857 -0.17569 -0.85143 -0.1743 -0.85326 -0.17083 C -0.85456 -0.16851 -0.85573 -0.1662 -0.85703 -0.16412 C -0.85847 -0.16203 -0.86016 -0.16064 -0.86159 -0.15879 C -0.86263 -0.1574 -0.86367 -0.15601 -0.86472 -0.15462 C -0.86615 -0.14699 -0.86459 -0.15393 -0.86771 -0.14398 C -0.86849 -0.1412 -0.86927 -0.13842 -0.86992 -0.13587 C -0.87057 -0.13055 -0.87136 -0.12268 -0.87227 -0.11689 C -0.8724 -0.1155 -0.87279 -0.11435 -0.87305 -0.11296 C -0.87331 -0.10717 -0.87383 -0.10115 -0.8737 -0.09537 C -0.87357 -0.08194 -0.87318 -0.06851 -0.87227 -0.05509 C -0.87214 -0.05347 -0.87123 -0.05231 -0.8707 -0.05092 C -0.87005 -0.04907 -0.86927 -0.04722 -0.86849 -0.0456 C -0.86771 -0.04421 -0.86693 -0.04305 -0.86615 -0.04166 C -0.86537 -0.03981 -0.86459 -0.03796 -0.86393 -0.03611 C -0.86341 -0.03495 -0.86302 -0.03333 -0.86237 -0.03217 C -0.86094 -0.02939 -0.85925 -0.02708 -0.85781 -0.02407 C -0.85586 -0.0199 -0.85495 -0.01388 -0.85261 -0.01064 C -0.85156 -0.00925 -0.85039 -0.0081 -0.84948 -0.00648 C -0.84688 -0.00231 -0.84492 0.00348 -0.84193 0.00695 C -0.83972 0.00973 -0.83932 0.01019 -0.83659 0.01227 C -0.83594 0.01297 -0.83503 0.01297 -0.83438 0.01366 C -0.83073 0.0169 -0.83073 0.01783 -0.82748 0.02176 C -0.82604 0.02362 -0.82305 0.02709 -0.82305 0.02709 C -0.81888 0.0382 -0.82565 0.02107 -0.81537 0.03913 C -0.81472 0.04051 -0.81393 0.04213 -0.81315 0.04329 C -0.8125 0.04422 -0.81081 0.04607 -0.81081 0.04607 " pathEditMode="relative" ptsTypes="AAAAAAAAAAAAAAAAAA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-1"/>
            <a:ext cx="2867025" cy="71217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000" b="1" dirty="0">
                <a:solidFill>
                  <a:schemeClr val="bg1"/>
                </a:solidFill>
              </a:rPr>
              <a:t>Your Work</a:t>
            </a:r>
            <a:endParaRPr lang="ko-KR" alt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848978"/>
            <a:ext cx="2867025" cy="100038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ko-KR" altLang="en-US" sz="25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다음</a:t>
            </a:r>
            <a:r>
              <a:rPr lang="en-US" altLang="ko-KR" sz="24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문장을 완성하여  </a:t>
            </a:r>
            <a:r>
              <a:rPr lang="en-US" altLang="ko-KR" sz="24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</a:p>
          <a:p>
            <a:pPr>
              <a:lnSpc>
                <a:spcPct val="110000"/>
              </a:lnSpc>
            </a:pPr>
            <a:r>
              <a:rPr lang="en-US" altLang="ko-KR" sz="24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공책에 써 봅시다</a:t>
            </a:r>
            <a:r>
              <a:rPr lang="en-US" altLang="ko-KR" sz="24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en-US" altLang="ko-KR" sz="2400" b="1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227572" y="-697811"/>
            <a:ext cx="40443117" cy="128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525" y="110837"/>
            <a:ext cx="8168367" cy="658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8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4A7525FD-A9F5-4F8A-8B59-0470DDCBF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95300"/>
            <a:ext cx="11315700" cy="5943600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영상에 사용한 교과서의 지문</a:t>
            </a:r>
            <a:r>
              <a:rPr lang="en-US" altLang="ko-KR" sz="4000" dirty="0"/>
              <a:t>, </a:t>
            </a:r>
            <a:r>
              <a:rPr lang="ko-KR" altLang="en-US" sz="4000" dirty="0"/>
              <a:t>삽화</a:t>
            </a:r>
            <a:r>
              <a:rPr lang="en-US" altLang="ko-KR" sz="4000" dirty="0"/>
              <a:t>, </a:t>
            </a:r>
            <a:r>
              <a:rPr lang="ko-KR" altLang="en-US" sz="4000" dirty="0"/>
              <a:t>음원</a:t>
            </a:r>
            <a:r>
              <a:rPr lang="en-US" altLang="ko-KR" sz="4000" dirty="0"/>
              <a:t>,</a:t>
            </a:r>
            <a:r>
              <a:rPr lang="ko-KR" altLang="en-US" sz="4000" dirty="0"/>
              <a:t> 영상 등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모든 교과서 자료는 </a:t>
            </a:r>
            <a:r>
              <a:rPr lang="en-US" altLang="ko-KR" sz="4000" dirty="0"/>
              <a:t>(</a:t>
            </a:r>
            <a:r>
              <a:rPr lang="ko-KR" altLang="en-US" sz="4000" dirty="0"/>
              <a:t>주</a:t>
            </a:r>
            <a:r>
              <a:rPr lang="en-US" altLang="ko-KR" sz="4000" dirty="0"/>
              <a:t>)</a:t>
            </a:r>
            <a:r>
              <a:rPr lang="ko-KR" altLang="en-US" sz="4000" dirty="0"/>
              <a:t>천재교육에 저작재산권이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영상의 저작재산권은 제작자에게 있습니다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영상은 각 초등학교에서 수업에 사용할 수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외의 방법과 목적으로 이 영상을 사용하거나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저장 장치에 저장하거나</a:t>
            </a:r>
            <a:r>
              <a:rPr lang="en-US" altLang="ko-KR" sz="4000" dirty="0"/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다른 자료에 사용하는 것은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저작권법에 위배될 수 있음을 알려드립니다</a:t>
            </a:r>
          </a:p>
        </p:txBody>
      </p:sp>
    </p:spTree>
    <p:extLst>
      <p:ext uri="{BB962C8B-B14F-4D97-AF65-F5344CB8AC3E}">
        <p14:creationId xmlns:p14="http://schemas.microsoft.com/office/powerpoint/2010/main" val="188313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-1"/>
            <a:ext cx="12192000" cy="1111827"/>
          </a:xfrm>
          <a:prstGeom prst="rect">
            <a:avLst/>
          </a:prstGeom>
          <a:solidFill>
            <a:srgbClr val="80008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3600" b="1" dirty="0" smtClean="0">
                <a:solidFill>
                  <a:schemeClr val="bg1"/>
                </a:solidFill>
              </a:rPr>
              <a:t>노래 가사에서 읽은 표현을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 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찾아 보세요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.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94956B8-BB01-4AB4-A622-828BAE6242D2}"/>
              </a:ext>
            </a:extLst>
          </p:cNvPr>
          <p:cNvSpPr txBox="1"/>
          <p:nvPr/>
        </p:nvSpPr>
        <p:spPr>
          <a:xfrm>
            <a:off x="1129341" y="1878848"/>
            <a:ext cx="9933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accent6">
                    <a:lumMod val="75000"/>
                  </a:schemeClr>
                </a:solidFill>
              </a:rPr>
              <a:t>1. I have a fever</a:t>
            </a:r>
            <a:r>
              <a:rPr lang="en-US" altLang="ko-KR" sz="4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ko-KR" altLang="en-US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94956B8-BB01-4AB4-A622-828BAE6242D2}"/>
              </a:ext>
            </a:extLst>
          </p:cNvPr>
          <p:cNvSpPr txBox="1"/>
          <p:nvPr/>
        </p:nvSpPr>
        <p:spPr>
          <a:xfrm>
            <a:off x="1129341" y="4457083"/>
            <a:ext cx="9754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accent6">
                    <a:lumMod val="75000"/>
                  </a:schemeClr>
                </a:solidFill>
              </a:rPr>
              <a:t>3. </a:t>
            </a:r>
            <a:r>
              <a:rPr lang="en-US" altLang="ko-KR" sz="4400" b="1" dirty="0" smtClean="0">
                <a:solidFill>
                  <a:schemeClr val="accent6">
                    <a:lumMod val="75000"/>
                  </a:schemeClr>
                </a:solidFill>
              </a:rPr>
              <a:t>I have a cold.</a:t>
            </a:r>
            <a:endParaRPr lang="ko-KR" altLang="en-US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94956B8-BB01-4AB4-A622-828BAE6242D2}"/>
              </a:ext>
            </a:extLst>
          </p:cNvPr>
          <p:cNvSpPr txBox="1"/>
          <p:nvPr/>
        </p:nvSpPr>
        <p:spPr>
          <a:xfrm>
            <a:off x="1129341" y="3123329"/>
            <a:ext cx="9933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accent6">
                    <a:lumMod val="75000"/>
                  </a:schemeClr>
                </a:solidFill>
              </a:rPr>
              <a:t>2. I have </a:t>
            </a:r>
            <a:r>
              <a:rPr lang="en-US" altLang="ko-KR" sz="4400" b="1" dirty="0" smtClean="0">
                <a:solidFill>
                  <a:schemeClr val="accent6">
                    <a:lumMod val="75000"/>
                  </a:schemeClr>
                </a:solidFill>
              </a:rPr>
              <a:t>a </a:t>
            </a:r>
            <a:r>
              <a:rPr lang="en-US" altLang="ko-KR" sz="4400" b="1" dirty="0">
                <a:solidFill>
                  <a:schemeClr val="accent6">
                    <a:lumMod val="75000"/>
                  </a:schemeClr>
                </a:solidFill>
              </a:rPr>
              <a:t>stomachache</a:t>
            </a:r>
            <a:r>
              <a:rPr lang="en-US" altLang="ko-KR" sz="4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ko-KR" altLang="en-US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120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8" grpId="0"/>
      <p:bldP spid="8" grpId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5A5BA8-E7E5-4327-91F2-7BC3FD3B5335}"/>
              </a:ext>
            </a:extLst>
          </p:cNvPr>
          <p:cNvSpPr txBox="1"/>
          <p:nvPr/>
        </p:nvSpPr>
        <p:spPr>
          <a:xfrm>
            <a:off x="221109" y="3204185"/>
            <a:ext cx="11020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 smtClean="0">
                <a:solidFill>
                  <a:schemeClr val="tx2"/>
                </a:solidFill>
              </a:rPr>
              <a:t>2. </a:t>
            </a:r>
            <a:r>
              <a:rPr lang="en-US" altLang="ko-KR" sz="4400" b="1" dirty="0">
                <a:solidFill>
                  <a:schemeClr val="tx2"/>
                </a:solidFill>
              </a:rPr>
              <a:t>Take this medicine and get some rest.</a:t>
            </a:r>
            <a:endParaRPr lang="ko-KR" altLang="en-US" sz="4400" b="1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F1FE99F-8854-431B-B2AA-4ACE9BE77DAA}"/>
              </a:ext>
            </a:extLst>
          </p:cNvPr>
          <p:cNvSpPr txBox="1"/>
          <p:nvPr/>
        </p:nvSpPr>
        <p:spPr>
          <a:xfrm>
            <a:off x="138953" y="1823352"/>
            <a:ext cx="11914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tx2"/>
                </a:solidFill>
              </a:rPr>
              <a:t>1. </a:t>
            </a:r>
            <a:r>
              <a:rPr lang="en-US" altLang="ko-KR" sz="4400" b="1" smtClean="0">
                <a:solidFill>
                  <a:schemeClr val="tx2"/>
                </a:solidFill>
              </a:rPr>
              <a:t>Take </a:t>
            </a:r>
            <a:r>
              <a:rPr lang="en-US" altLang="ko-KR" sz="4400" b="1" dirty="0" smtClean="0">
                <a:solidFill>
                  <a:schemeClr val="tx2"/>
                </a:solidFill>
              </a:rPr>
              <a:t>this medicine and drink warm water.</a:t>
            </a:r>
            <a:endParaRPr lang="ko-KR" altLang="en-US" sz="4400" b="1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45A5BA8-E7E5-4327-91F2-7BC3FD3B5335}"/>
              </a:ext>
            </a:extLst>
          </p:cNvPr>
          <p:cNvSpPr txBox="1"/>
          <p:nvPr/>
        </p:nvSpPr>
        <p:spPr>
          <a:xfrm>
            <a:off x="221109" y="4728185"/>
            <a:ext cx="119708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tx2"/>
                </a:solidFill>
              </a:rPr>
              <a:t>3</a:t>
            </a:r>
            <a:r>
              <a:rPr lang="en-US" altLang="ko-KR" sz="4400" b="1" dirty="0" smtClean="0">
                <a:solidFill>
                  <a:schemeClr val="tx2"/>
                </a:solidFill>
              </a:rPr>
              <a:t>. Drink warm water and go to bed early.</a:t>
            </a:r>
            <a:endParaRPr lang="ko-KR" altLang="en-US" sz="4400" b="1" dirty="0">
              <a:solidFill>
                <a:schemeClr val="tx2"/>
              </a:solidFill>
            </a:endParaRPr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0" y="-1"/>
            <a:ext cx="12192000" cy="1111827"/>
          </a:xfrm>
          <a:prstGeom prst="rect">
            <a:avLst/>
          </a:prstGeom>
          <a:solidFill>
            <a:srgbClr val="80008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3600" b="1" dirty="0" smtClean="0">
                <a:solidFill>
                  <a:schemeClr val="bg1"/>
                </a:solidFill>
              </a:rPr>
              <a:t>노래 가사에서 읽은 표현을 찾아보세요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.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783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111827"/>
          </a:xfr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</a:rPr>
              <a:t>Learning Point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38739"/>
            <a:ext cx="18564806" cy="128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80386" y="-475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672263" y="4867617"/>
            <a:ext cx="710696" cy="128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endParaRPr lang="en-US" altLang="ko-KR" sz="4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3" name="Group 22">
            <a:extLst>
              <a:ext uri="{FF2B5EF4-FFF2-40B4-BE49-F238E27FC236}">
                <a16:creationId xmlns:a16="http://schemas.microsoft.com/office/drawing/2014/main" xmlns="" id="{5F05E0B9-63E1-4BCB-A38C-0287E50FF5C4}"/>
              </a:ext>
            </a:extLst>
          </p:cNvPr>
          <p:cNvGrpSpPr>
            <a:grpSpLocks/>
          </p:cNvGrpSpPr>
          <p:nvPr/>
        </p:nvGrpSpPr>
        <p:grpSpPr bwMode="auto">
          <a:xfrm>
            <a:off x="207561" y="1716020"/>
            <a:ext cx="11665824" cy="1147954"/>
            <a:chOff x="295" y="854"/>
            <a:chExt cx="4750" cy="472"/>
          </a:xfrm>
          <a:solidFill>
            <a:schemeClr val="tx2">
              <a:lumMod val="90000"/>
            </a:schemeClr>
          </a:solidFill>
        </p:grpSpPr>
        <p:sp>
          <p:nvSpPr>
            <p:cNvPr id="14" name="AutoShape 23">
              <a:extLst>
                <a:ext uri="{FF2B5EF4-FFF2-40B4-BE49-F238E27FC236}">
                  <a16:creationId xmlns:a16="http://schemas.microsoft.com/office/drawing/2014/main" xmlns="" id="{2054BA4B-F001-4ACE-BB16-A7886EE67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899"/>
              <a:ext cx="4342" cy="427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rgbClr val="7030A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600" b="1" spc="-100" dirty="0">
                  <a:solidFill>
                    <a:schemeClr val="tx2"/>
                  </a:solidFill>
                </a:rPr>
                <a:t>아픈 곳을 묻고 답하며 지시하는 대화 읽고 이해하기</a:t>
              </a:r>
              <a:endParaRPr lang="en-US" altLang="ko-KR" sz="3600" b="1" spc="-100" dirty="0">
                <a:solidFill>
                  <a:schemeClr val="tx2"/>
                </a:solidFill>
              </a:endParaRPr>
            </a:p>
          </p:txBody>
        </p:sp>
        <p:sp>
          <p:nvSpPr>
            <p:cNvPr id="15" name="Text Box 24">
              <a:extLst>
                <a:ext uri="{FF2B5EF4-FFF2-40B4-BE49-F238E27FC236}">
                  <a16:creationId xmlns:a16="http://schemas.microsoft.com/office/drawing/2014/main" xmlns="" id="{B4E5EF31-630C-48EC-B082-B42F7B3DD4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  <p:sp>
        <p:nvSpPr>
          <p:cNvPr id="17" name="AutoShape 23">
            <a:extLst>
              <a:ext uri="{FF2B5EF4-FFF2-40B4-BE49-F238E27FC236}">
                <a16:creationId xmlns:a16="http://schemas.microsoft.com/office/drawing/2014/main" xmlns="" id="{8EDC061D-BBE9-427D-8200-83D396C81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0558" y="3318365"/>
            <a:ext cx="10532828" cy="1038509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>
              <a:defRPr/>
            </a:pPr>
            <a:r>
              <a:rPr lang="ko-KR" altLang="en-US" sz="3600" b="1" dirty="0">
                <a:solidFill>
                  <a:schemeClr val="tx2"/>
                </a:solidFill>
              </a:rPr>
              <a:t>아픈 곳을 나타내는 문장 쓰기</a:t>
            </a:r>
            <a:endParaRPr lang="en-US" altLang="ko-KR" sz="3600" b="1" dirty="0">
              <a:solidFill>
                <a:schemeClr val="tx2"/>
              </a:solidFill>
            </a:endParaRPr>
          </a:p>
        </p:txBody>
      </p:sp>
      <p:sp>
        <p:nvSpPr>
          <p:cNvPr id="18" name="Text Box 24">
            <a:extLst>
              <a:ext uri="{FF2B5EF4-FFF2-40B4-BE49-F238E27FC236}">
                <a16:creationId xmlns:a16="http://schemas.microsoft.com/office/drawing/2014/main" xmlns="" id="{AC5CB8B4-4D8F-45AD-B2FF-5403B0F64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75" y="3313501"/>
            <a:ext cx="866307" cy="83178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r>
              <a:rPr lang="en-US" altLang="ko-KR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2</a:t>
            </a:r>
          </a:p>
        </p:txBody>
      </p:sp>
      <p:sp>
        <p:nvSpPr>
          <p:cNvPr id="19" name="Text Box 24">
            <a:extLst>
              <a:ext uri="{FF2B5EF4-FFF2-40B4-BE49-F238E27FC236}">
                <a16:creationId xmlns:a16="http://schemas.microsoft.com/office/drawing/2014/main" xmlns="" id="{9CBF9E66-194D-43CC-938A-848E90516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75" y="4957605"/>
            <a:ext cx="866307" cy="83178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r>
              <a:rPr lang="en-US" altLang="ko-KR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3</a:t>
            </a:r>
          </a:p>
        </p:txBody>
      </p:sp>
      <p:sp>
        <p:nvSpPr>
          <p:cNvPr id="12" name="AutoShape 23">
            <a:extLst>
              <a:ext uri="{FF2B5EF4-FFF2-40B4-BE49-F238E27FC236}">
                <a16:creationId xmlns:a16="http://schemas.microsoft.com/office/drawing/2014/main" xmlns="" id="{86987FD1-E3D9-44FB-BAD4-CA5DDDC75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619" y="5037615"/>
            <a:ext cx="10695766" cy="1038509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>
              <a:defRPr/>
            </a:pPr>
            <a:r>
              <a:rPr lang="ko-KR" altLang="en-US" sz="3600" b="1" dirty="0">
                <a:solidFill>
                  <a:schemeClr val="tx2"/>
                </a:solidFill>
              </a:rPr>
              <a:t>두 문장을 연결하여 지시하는 문장 쓰기</a:t>
            </a:r>
            <a:endParaRPr lang="en-US" altLang="ko-KR" sz="3600" b="1" dirty="0">
              <a:solidFill>
                <a:schemeClr val="tx2"/>
              </a:solidFill>
            </a:endParaRPr>
          </a:p>
        </p:txBody>
      </p:sp>
      <p:sp>
        <p:nvSpPr>
          <p:cNvPr id="20" name="Text Box 30">
            <a:extLst>
              <a:ext uri="{FF2B5EF4-FFF2-40B4-BE49-F238E27FC236}">
                <a16:creationId xmlns:a16="http://schemas.microsoft.com/office/drawing/2014/main" xmlns="" id="{8569D423-AC66-42AE-97AA-E503BFE88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286" y="6014781"/>
            <a:ext cx="710696" cy="128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endParaRPr lang="en-US" altLang="ko-KR" sz="4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240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7" grpId="0" animBg="1"/>
      <p:bldP spid="18" grpId="0"/>
      <p:bldP spid="19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8745515" y="95298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B299A853-D8CE-4352-839C-973DAA692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그림 4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:a16="http://schemas.microsoft.com/office/drawing/2014/main" xmlns="" id="{BD8F8F93-85C5-4C35-948F-8E3E5D45DD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81" t="15613" r="16224" b="6455"/>
          <a:stretch/>
        </p:blipFill>
        <p:spPr>
          <a:xfrm>
            <a:off x="161967" y="228600"/>
            <a:ext cx="11884889" cy="6454100"/>
          </a:xfrm>
          <a:prstGeom prst="rect">
            <a:avLst/>
          </a:prstGeom>
        </p:spPr>
      </p:pic>
      <p:sp>
        <p:nvSpPr>
          <p:cNvPr id="12" name="모서리가 둥근 직사각형 8">
            <a:extLst>
              <a:ext uri="{FF2B5EF4-FFF2-40B4-BE49-F238E27FC236}">
                <a16:creationId xmlns:a16="http://schemas.microsoft.com/office/drawing/2014/main" xmlns="" id="{EA5583CA-C512-4C3C-8AF0-91107689DE83}"/>
              </a:ext>
            </a:extLst>
          </p:cNvPr>
          <p:cNvSpPr/>
          <p:nvPr/>
        </p:nvSpPr>
        <p:spPr>
          <a:xfrm>
            <a:off x="701306" y="1181586"/>
            <a:ext cx="1708065" cy="54153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8">
            <a:extLst>
              <a:ext uri="{FF2B5EF4-FFF2-40B4-BE49-F238E27FC236}">
                <a16:creationId xmlns:a16="http://schemas.microsoft.com/office/drawing/2014/main" xmlns="" id="{EA5583CA-C512-4C3C-8AF0-91107689DE83}"/>
              </a:ext>
            </a:extLst>
          </p:cNvPr>
          <p:cNvSpPr/>
          <p:nvPr/>
        </p:nvSpPr>
        <p:spPr>
          <a:xfrm>
            <a:off x="701306" y="2046408"/>
            <a:ext cx="1708065" cy="54153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모서리가 둥근 직사각형 8">
            <a:extLst>
              <a:ext uri="{FF2B5EF4-FFF2-40B4-BE49-F238E27FC236}">
                <a16:creationId xmlns:a16="http://schemas.microsoft.com/office/drawing/2014/main" xmlns="" id="{EA5583CA-C512-4C3C-8AF0-91107689DE83}"/>
              </a:ext>
            </a:extLst>
          </p:cNvPr>
          <p:cNvSpPr/>
          <p:nvPr/>
        </p:nvSpPr>
        <p:spPr>
          <a:xfrm>
            <a:off x="8045535" y="3455650"/>
            <a:ext cx="1708065" cy="54153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모서리가 둥근 직사각형 8">
            <a:extLst>
              <a:ext uri="{FF2B5EF4-FFF2-40B4-BE49-F238E27FC236}">
                <a16:creationId xmlns:a16="http://schemas.microsoft.com/office/drawing/2014/main" xmlns="" id="{EA5583CA-C512-4C3C-8AF0-91107689DE83}"/>
              </a:ext>
            </a:extLst>
          </p:cNvPr>
          <p:cNvSpPr/>
          <p:nvPr/>
        </p:nvSpPr>
        <p:spPr>
          <a:xfrm>
            <a:off x="7409218" y="5539103"/>
            <a:ext cx="1708065" cy="54153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480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98763" y="233362"/>
            <a:ext cx="27748207" cy="86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0" y="5759"/>
            <a:ext cx="12192000" cy="104775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Before You Read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1642E69C-22EE-4DE6-96D7-0C6E54274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63" y="965426"/>
            <a:ext cx="85041482" cy="34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94791" y="1178169"/>
            <a:ext cx="37740467" cy="2400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" name="그림 11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:a16="http://schemas.microsoft.com/office/drawing/2014/main" xmlns="" id="{50854C41-1AFA-49E4-89D5-E09609B8B8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83" t="39154" r="28495" b="43915"/>
          <a:stretch/>
        </p:blipFill>
        <p:spPr>
          <a:xfrm>
            <a:off x="328642" y="4451557"/>
            <a:ext cx="11078815" cy="2135675"/>
          </a:xfrm>
          <a:prstGeom prst="rect">
            <a:avLst/>
          </a:prstGeom>
        </p:spPr>
      </p:pic>
      <p:sp>
        <p:nvSpPr>
          <p:cNvPr id="16" name="Text Box 24">
            <a:extLst>
              <a:ext uri="{FF2B5EF4-FFF2-40B4-BE49-F238E27FC236}">
                <a16:creationId xmlns:a16="http://schemas.microsoft.com/office/drawing/2014/main" xmlns="" id="{622420D2-4809-4F97-8A8D-D63C89D8D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5879" y="5625766"/>
            <a:ext cx="624747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r>
              <a:rPr lang="en-US" altLang="ko-K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V</a:t>
            </a:r>
          </a:p>
        </p:txBody>
      </p:sp>
      <p:sp>
        <p:nvSpPr>
          <p:cNvPr id="18" name="Text Box 24">
            <a:extLst>
              <a:ext uri="{FF2B5EF4-FFF2-40B4-BE49-F238E27FC236}">
                <a16:creationId xmlns:a16="http://schemas.microsoft.com/office/drawing/2014/main" xmlns="" id="{D02AC5B0-0505-495E-A222-53A4BD9FF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5555" y="5625766"/>
            <a:ext cx="624747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r>
              <a:rPr lang="en-US" altLang="ko-K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V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888" y="1327496"/>
            <a:ext cx="1885147" cy="26366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51274" y="1403498"/>
            <a:ext cx="807730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/>
              <a:t>Albert Schweitzer (1875~1965)</a:t>
            </a:r>
          </a:p>
          <a:p>
            <a:endParaRPr lang="en-US" altLang="ko-KR" b="1" dirty="0"/>
          </a:p>
          <a:p>
            <a:pPr marL="285750" indent="-285750">
              <a:buFontTx/>
              <a:buChar char="-"/>
            </a:pPr>
            <a:r>
              <a:rPr lang="ko-KR" altLang="en-US" sz="2000" b="1" dirty="0" smtClean="0"/>
              <a:t>의료봉사 </a:t>
            </a:r>
            <a:r>
              <a:rPr lang="en-US" altLang="ko-KR" sz="2000" b="1" dirty="0" smtClean="0"/>
              <a:t>(</a:t>
            </a:r>
            <a:r>
              <a:rPr lang="en-US" altLang="ko-KR" sz="2000" b="1" dirty="0" err="1" smtClean="0">
                <a:hlinkClick r:id="rId5" tooltip="Lambaréné"/>
              </a:rPr>
              <a:t>Lambaréné</a:t>
            </a:r>
            <a:r>
              <a:rPr lang="en-US" altLang="ko-KR" sz="2000" b="1" dirty="0" smtClean="0"/>
              <a:t>, Gabon)</a:t>
            </a:r>
          </a:p>
          <a:p>
            <a:pPr marL="285750" indent="-285750">
              <a:buFontTx/>
              <a:buChar char="-"/>
            </a:pPr>
            <a:endParaRPr lang="en-US" altLang="ko-KR" sz="2000" b="1" dirty="0" smtClean="0"/>
          </a:p>
          <a:p>
            <a:pPr marL="285750" indent="-285750">
              <a:buFontTx/>
              <a:buChar char="-"/>
            </a:pPr>
            <a:r>
              <a:rPr lang="ko-KR" altLang="en-US" sz="2000" b="1" dirty="0" smtClean="0"/>
              <a:t>노벨 평화상 수상</a:t>
            </a:r>
            <a:r>
              <a:rPr lang="en-US" altLang="ko-KR" sz="2000" b="1" dirty="0" smtClean="0"/>
              <a:t>(1952)</a:t>
            </a:r>
          </a:p>
          <a:p>
            <a:pPr marL="285750" indent="-285750">
              <a:buFontTx/>
              <a:buChar char="-"/>
            </a:pPr>
            <a:endParaRPr lang="en-US" altLang="ko-KR" b="1" dirty="0"/>
          </a:p>
          <a:p>
            <a:pPr marL="285750" indent="-285750">
              <a:buFontTx/>
              <a:buChar char="-"/>
            </a:pPr>
            <a:endParaRPr lang="en-US" altLang="ko-KR" b="1" dirty="0" smtClean="0"/>
          </a:p>
          <a:p>
            <a:r>
              <a:rPr lang="ko-KR" altLang="en-US" b="1" dirty="0" smtClean="0"/>
              <a:t>사진출처</a:t>
            </a:r>
            <a:r>
              <a:rPr lang="en-US" altLang="ko-KR" b="1" dirty="0" smtClean="0"/>
              <a:t>:</a:t>
            </a:r>
            <a:r>
              <a:rPr lang="ko-KR" altLang="en-US" b="1" dirty="0" smtClean="0"/>
              <a:t> 다음백과 </a:t>
            </a:r>
            <a:r>
              <a:rPr lang="en-US" altLang="ko-KR" b="1" dirty="0" smtClean="0">
                <a:hlinkClick r:id="rId6"/>
              </a:rPr>
              <a:t>https</a:t>
            </a:r>
            <a:r>
              <a:rPr lang="en-US" altLang="ko-KR" b="1" dirty="0">
                <a:hlinkClick r:id="rId6"/>
              </a:rPr>
              <a:t>://</a:t>
            </a:r>
            <a:r>
              <a:rPr lang="en-US" altLang="ko-KR" b="1" dirty="0" smtClean="0">
                <a:hlinkClick r:id="rId6"/>
              </a:rPr>
              <a:t>100.daum.net/encyclopedia/view/b12s4354a</a:t>
            </a:r>
            <a:r>
              <a:rPr lang="en-US" altLang="ko-KR" b="1" dirty="0" smtClean="0"/>
              <a:t>)</a:t>
            </a:r>
          </a:p>
          <a:p>
            <a:pPr marL="285750" indent="-285750">
              <a:buFontTx/>
              <a:buChar char="-"/>
            </a:pPr>
            <a:endParaRPr lang="ko-KR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7" grpId="0"/>
    </p:bld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1642E69C-22EE-4DE6-96D7-0C6E54274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63" y="965426"/>
            <a:ext cx="85041482" cy="34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xmlns="" id="{FB540020-A35D-4DAA-8C04-3B28E1DC35C6}"/>
              </a:ext>
            </a:extLst>
          </p:cNvPr>
          <p:cNvSpPr txBox="1">
            <a:spLocks/>
          </p:cNvSpPr>
          <p:nvPr/>
        </p:nvSpPr>
        <p:spPr>
          <a:xfrm>
            <a:off x="1" y="3118"/>
            <a:ext cx="5532582" cy="79766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600" b="1" dirty="0">
                <a:solidFill>
                  <a:schemeClr val="bg1"/>
                </a:solidFill>
              </a:rPr>
              <a:t>Let’s 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Read </a:t>
            </a:r>
            <a:r>
              <a:rPr lang="en-US" altLang="ko-KR" sz="2800" b="1" dirty="0" smtClean="0">
                <a:solidFill>
                  <a:srgbClr val="FFC000"/>
                </a:solidFill>
              </a:rPr>
              <a:t>(Look and Think)</a:t>
            </a:r>
            <a:endParaRPr lang="ko-KR" altLang="en-US" sz="2800" b="1" dirty="0">
              <a:solidFill>
                <a:srgbClr val="FFC00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" y="-776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8575819" y="800785"/>
            <a:ext cx="25573240" cy="79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" name="그림 6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:a16="http://schemas.microsoft.com/office/drawing/2014/main" xmlns="" id="{5A0C4519-3812-4F8D-BEF7-A17B7D1B7D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69" t="45568" r="52848" b="10217"/>
          <a:stretch/>
        </p:blipFill>
        <p:spPr>
          <a:xfrm>
            <a:off x="537540" y="1217261"/>
            <a:ext cx="6105236" cy="5659212"/>
          </a:xfrm>
          <a:prstGeom prst="rect">
            <a:avLst/>
          </a:prstGeom>
        </p:spPr>
      </p:pic>
      <p:pic>
        <p:nvPicPr>
          <p:cNvPr id="15" name="그림 14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:a16="http://schemas.microsoft.com/office/drawing/2014/main" xmlns="" id="{4D08D8E1-1E97-49A8-9280-B64502B550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29" t="20447" r="18169" b="50000"/>
          <a:stretch/>
        </p:blipFill>
        <p:spPr>
          <a:xfrm>
            <a:off x="6603999" y="2162949"/>
            <a:ext cx="5448997" cy="3144220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>
            <a:off x="895927" y="1595526"/>
            <a:ext cx="1177637" cy="206669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/>
          <p:cNvSpPr/>
          <p:nvPr/>
        </p:nvSpPr>
        <p:spPr>
          <a:xfrm>
            <a:off x="2272145" y="2013527"/>
            <a:ext cx="1025237" cy="16486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/>
        </p:nvSpPr>
        <p:spPr>
          <a:xfrm>
            <a:off x="2189019" y="4885434"/>
            <a:ext cx="1163782" cy="15338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226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10" grpId="0" animBg="1"/>
    </p:bld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2_Let's Read">
            <a:hlinkClick r:id="" action="ppaction://media"/>
            <a:extLst>
              <a:ext uri="{FF2B5EF4-FFF2-40B4-BE49-F238E27FC236}">
                <a16:creationId xmlns:a16="http://schemas.microsoft.com/office/drawing/2014/main" xmlns="" id="{5804C905-86FB-42FD-A07A-E2F8380B6F5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3409" y="798990"/>
            <a:ext cx="9805181" cy="5515414"/>
          </a:xfrm>
          <a:prstGeom prst="rect">
            <a:avLst/>
          </a:pr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xmlns="" id="{3F15C446-39F8-427D-B6BF-59BCBC7AC0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734975" cy="79899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900" b="1" dirty="0">
                <a:solidFill>
                  <a:schemeClr val="bg1"/>
                </a:solidFill>
              </a:rPr>
              <a:t>Let’s Read </a:t>
            </a:r>
            <a:r>
              <a:rPr lang="en-US" altLang="ko-KR" sz="3000" b="1" dirty="0" smtClean="0">
                <a:solidFill>
                  <a:srgbClr val="FFC000"/>
                </a:solidFill>
              </a:rPr>
              <a:t>(Listen and Read)</a:t>
            </a:r>
            <a:endParaRPr lang="ko-KR" altLang="en-US" sz="3000" b="1" dirty="0">
              <a:solidFill>
                <a:srgbClr val="FFC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324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15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|13.7|1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3.8|5.9|11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7.1|18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7|8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7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1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3|8.6|11.4|3.8|1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2.7|6.2|3.6|1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9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9|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5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.5|1.9|4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1.4|13.8|10.1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762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1017</TotalTime>
  <Words>353</Words>
  <Application>Microsoft Office PowerPoint</Application>
  <PresentationFormat>와이드스크린</PresentationFormat>
  <Paragraphs>78</Paragraphs>
  <Slides>23</Slides>
  <Notes>0</Notes>
  <HiddenSlides>0</HiddenSlides>
  <MMClips>3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32" baseType="lpstr">
      <vt:lpstr>Arial Unicode MS</vt:lpstr>
      <vt:lpstr>Biome</vt:lpstr>
      <vt:lpstr>HY헤드라인M</vt:lpstr>
      <vt:lpstr>Microsoft YaHei UI</vt:lpstr>
      <vt:lpstr>경기천년제목 Bold</vt:lpstr>
      <vt:lpstr>맑은 고딕</vt:lpstr>
      <vt:lpstr>Arial</vt:lpstr>
      <vt:lpstr>Comic Sans MS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Learning Point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Point Check</vt:lpstr>
      <vt:lpstr>Point Check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6 REVIEW</dc:title>
  <dc:creator>passnet</dc:creator>
  <cp:lastModifiedBy>Windows 사용자</cp:lastModifiedBy>
  <cp:revision>300</cp:revision>
  <dcterms:created xsi:type="dcterms:W3CDTF">2015-07-03T05:22:48Z</dcterms:created>
  <dcterms:modified xsi:type="dcterms:W3CDTF">2020-05-08T03:48:51Z</dcterms:modified>
</cp:coreProperties>
</file>