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67" r:id="rId2"/>
    <p:sldId id="256" r:id="rId3"/>
    <p:sldId id="268" r:id="rId4"/>
    <p:sldId id="257" r:id="rId5"/>
    <p:sldId id="269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0" r:id="rId16"/>
    <p:sldId id="272" r:id="rId17"/>
  </p:sldIdLst>
  <p:sldSz cx="12192000" cy="6858000"/>
  <p:notesSz cx="6858000" cy="9144000"/>
  <p:embeddedFontLst>
    <p:embeddedFont>
      <p:font typeface="Berlin Sans FB Demi" panose="020E0802020502020306" pitchFamily="34" charset="0"/>
      <p:bold r:id="rId19"/>
    </p:embeddedFont>
    <p:embeddedFont>
      <p:font typeface="Berlin Sans FB" panose="020E0602020502020306" pitchFamily="34" charset="0"/>
      <p:regular r:id="rId20"/>
      <p:bold r:id="rId21"/>
    </p:embeddedFont>
    <p:embeddedFont>
      <p:font typeface="맑은 고딕" panose="020B0503020000020004" pitchFamily="50" charset="-127"/>
      <p:regular r:id="rId22"/>
      <p:bold r:id="rId23"/>
    </p:embeddedFont>
    <p:embeddedFont>
      <p:font typeface="Broadway" panose="04040905080B02020502" pitchFamily="82" charset="0"/>
      <p:regular r:id="rId24"/>
    </p:embeddedFont>
    <p:embeddedFont>
      <p:font typeface="경기천년제목 Bold" panose="02020803020101020101" pitchFamily="18" charset="-127"/>
      <p:bold r:id="rId25"/>
    </p:embeddedFont>
    <p:embeddedFont>
      <p:font typeface="배달의민족 주아" panose="02020603020101020101" pitchFamily="18" charset="-127"/>
      <p:regular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5F1"/>
    <a:srgbClr val="FDF4EE"/>
    <a:srgbClr val="7F5EA3"/>
    <a:srgbClr val="DDEA8B"/>
    <a:srgbClr val="F3C2C2"/>
    <a:srgbClr val="C3E7FA"/>
    <a:srgbClr val="C3E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2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90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EBE96-EB69-4389-A873-1998225895AE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11C80-B90A-4C5D-B9B9-883184DCEA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2779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1C80-B90A-4C5D-B9B9-883184DCEA69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995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385B-317D-4F78-8834-EEDF444C2665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CDA3-0509-434D-AC33-6F21541C8E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8175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385B-317D-4F78-8834-EEDF444C2665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CDA3-0509-434D-AC33-6F21541C8E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8209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385B-317D-4F78-8834-EEDF444C2665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CDA3-0509-434D-AC33-6F21541C8E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9648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385B-317D-4F78-8834-EEDF444C2665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CDA3-0509-434D-AC33-6F21541C8E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92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385B-317D-4F78-8834-EEDF444C2665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CDA3-0509-434D-AC33-6F21541C8E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1776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385B-317D-4F78-8834-EEDF444C2665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CDA3-0509-434D-AC33-6F21541C8E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659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385B-317D-4F78-8834-EEDF444C2665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CDA3-0509-434D-AC33-6F21541C8E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0751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385B-317D-4F78-8834-EEDF444C2665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CDA3-0509-434D-AC33-6F21541C8E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1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385B-317D-4F78-8834-EEDF444C2665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CDA3-0509-434D-AC33-6F21541C8E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704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385B-317D-4F78-8834-EEDF444C2665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CDA3-0509-434D-AC33-6F21541C8E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1002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385B-317D-4F78-8834-EEDF444C2665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CDA3-0509-434D-AC33-6F21541C8E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23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A385B-317D-4F78-8834-EEDF444C2665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ACDA3-0509-434D-AC33-6F21541C8E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13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1.mp4"/><Relationship Id="rId2" Type="http://schemas.microsoft.com/office/2007/relationships/media" Target="../media/media11.mp4"/><Relationship Id="rId1" Type="http://schemas.openxmlformats.org/officeDocument/2006/relationships/tags" Target="../tags/tag13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audio" Target="../media/media8.mp3"/><Relationship Id="rId18" Type="http://schemas.openxmlformats.org/officeDocument/2006/relationships/slideLayout" Target="../slideLayouts/slideLayout1.xml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microsoft.com/office/2007/relationships/media" Target="../media/media8.mp3"/><Relationship Id="rId17" Type="http://schemas.openxmlformats.org/officeDocument/2006/relationships/audio" Target="../media/media10.mp3"/><Relationship Id="rId2" Type="http://schemas.microsoft.com/office/2007/relationships/media" Target="../media/media3.mp3"/><Relationship Id="rId16" Type="http://schemas.microsoft.com/office/2007/relationships/media" Target="../media/media10.mp3"/><Relationship Id="rId20" Type="http://schemas.openxmlformats.org/officeDocument/2006/relationships/image" Target="../media/image2.png"/><Relationship Id="rId1" Type="http://schemas.openxmlformats.org/officeDocument/2006/relationships/tags" Target="../tags/tag6.xml"/><Relationship Id="rId6" Type="http://schemas.microsoft.com/office/2007/relationships/media" Target="../media/media5.mp3"/><Relationship Id="rId11" Type="http://schemas.openxmlformats.org/officeDocument/2006/relationships/audio" Target="../media/media7.mp3"/><Relationship Id="rId5" Type="http://schemas.openxmlformats.org/officeDocument/2006/relationships/audio" Target="../media/media4.mp3"/><Relationship Id="rId15" Type="http://schemas.openxmlformats.org/officeDocument/2006/relationships/audio" Target="../media/media9.mp3"/><Relationship Id="rId10" Type="http://schemas.microsoft.com/office/2007/relationships/media" Target="../media/media7.mp3"/><Relationship Id="rId19" Type="http://schemas.openxmlformats.org/officeDocument/2006/relationships/image" Target="../media/image6.png"/><Relationship Id="rId4" Type="http://schemas.microsoft.com/office/2007/relationships/media" Target="../media/media4.mp3"/><Relationship Id="rId9" Type="http://schemas.openxmlformats.org/officeDocument/2006/relationships/audio" Target="../media/media6.mp3"/><Relationship Id="rId14" Type="http://schemas.microsoft.com/office/2007/relationships/media" Target="../media/media9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B5DE78B9-4414-4A17-A06C-59D2C98E37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1652" r="1652"/>
          <a:stretch/>
        </p:blipFill>
        <p:spPr>
          <a:xfrm>
            <a:off x="438229" y="540889"/>
            <a:ext cx="4430825" cy="5776222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053F87B9-FDA3-443E-A523-B33D4496C098}"/>
              </a:ext>
            </a:extLst>
          </p:cNvPr>
          <p:cNvGrpSpPr/>
          <p:nvPr/>
        </p:nvGrpSpPr>
        <p:grpSpPr>
          <a:xfrm>
            <a:off x="6351760" y="1371721"/>
            <a:ext cx="4566443" cy="3461965"/>
            <a:chOff x="6325009" y="1309728"/>
            <a:chExt cx="4566443" cy="3461965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6E7CD443-CD97-4317-A161-BBE6958EDDA6}"/>
                </a:ext>
              </a:extLst>
            </p:cNvPr>
            <p:cNvSpPr/>
            <p:nvPr/>
          </p:nvSpPr>
          <p:spPr>
            <a:xfrm>
              <a:off x="6387683" y="2174855"/>
              <a:ext cx="2755254" cy="499326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English Grade 6</a:t>
              </a:r>
              <a:endParaRPr lang="ko-KR" altLang="en-US" sz="2800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7" name="말풍선: 타원형 8">
              <a:extLst>
                <a:ext uri="{FF2B5EF4-FFF2-40B4-BE49-F238E27FC236}">
                  <a16:creationId xmlns:a16="http://schemas.microsoft.com/office/drawing/2014/main" id="{2AF0AEC1-C6C6-4D22-B08E-83D2AF4AE3F1}"/>
                </a:ext>
              </a:extLst>
            </p:cNvPr>
            <p:cNvSpPr/>
            <p:nvPr/>
          </p:nvSpPr>
          <p:spPr>
            <a:xfrm>
              <a:off x="9342480" y="1309728"/>
              <a:ext cx="1548972" cy="1364453"/>
            </a:xfrm>
            <a:prstGeom prst="wedgeEllipseCallout">
              <a:avLst>
                <a:gd name="adj1" fmla="val -41108"/>
                <a:gd name="adj2" fmla="val 49087"/>
              </a:avLst>
            </a:prstGeom>
            <a:solidFill>
              <a:srgbClr val="E0F1FC"/>
            </a:solidFill>
            <a:ln w="57150">
              <a:solidFill>
                <a:srgbClr val="7C3C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altLang="ko-KR" sz="5400" dirty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5</a:t>
              </a:r>
              <a:r>
                <a:rPr lang="en-US" altLang="ko-KR" sz="3600" dirty="0" smtClean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th</a:t>
              </a:r>
              <a:r>
                <a:rPr lang="en-US" altLang="ko-KR" sz="2400" dirty="0" smtClean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Period</a:t>
              </a:r>
              <a:endParaRPr lang="ko-KR" altLang="en-US" sz="2400" dirty="0">
                <a:solidFill>
                  <a:srgbClr val="6F356B"/>
                </a:solidFill>
                <a:latin typeface="Berlin Sans FB Demi" panose="020E0802020502020306" pitchFamily="34" charset="0"/>
                <a:ea typeface="배달의민족 주아" panose="02020603020101020101" pitchFamily="18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D592EA88-24E4-47BC-825C-239D719820F0}"/>
                </a:ext>
              </a:extLst>
            </p:cNvPr>
            <p:cNvSpPr/>
            <p:nvPr/>
          </p:nvSpPr>
          <p:spPr>
            <a:xfrm>
              <a:off x="9047195" y="4248473"/>
              <a:ext cx="15343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ko-KR" sz="2800" dirty="0">
                  <a:ln w="2222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(</a:t>
              </a:r>
              <a:r>
                <a:rPr lang="en-US" altLang="ko-KR" sz="2800" dirty="0" smtClean="0">
                  <a:ln w="2222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p96~97)</a:t>
              </a:r>
              <a:endParaRPr lang="ko-KR" altLang="en-US" sz="2800" dirty="0">
                <a:ln w="222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29D8A14B-3718-468E-BDCD-CE83D790FDA2}"/>
                </a:ext>
              </a:extLst>
            </p:cNvPr>
            <p:cNvSpPr txBox="1">
              <a:spLocks/>
            </p:cNvSpPr>
            <p:nvPr/>
          </p:nvSpPr>
          <p:spPr>
            <a:xfrm>
              <a:off x="6325009" y="2328198"/>
              <a:ext cx="4430825" cy="17231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7200" spc="-150" dirty="0">
                  <a:ln w="88900">
                    <a:solidFill>
                      <a:srgbClr val="9DD3F7"/>
                    </a:solidFill>
                  </a:ln>
                  <a:solidFill>
                    <a:srgbClr val="9DD3F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adway" panose="04040905080B02020502" pitchFamily="82" charset="0"/>
                  <a:ea typeface="경기천년제목 Bold" panose="02020803020101020101" pitchFamily="18" charset="-127"/>
                </a:rPr>
                <a:t>Lesson 6</a:t>
              </a:r>
              <a:endParaRPr lang="en-US" altLang="ko-KR" sz="5400" spc="-150" dirty="0">
                <a:ln w="88900">
                  <a:solidFill>
                    <a:srgbClr val="9DD3F7"/>
                  </a:solidFill>
                </a:ln>
                <a:solidFill>
                  <a:srgbClr val="9DD3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3CF2F25A-633A-4B13-A4BE-54F45D45A63F}"/>
                </a:ext>
              </a:extLst>
            </p:cNvPr>
            <p:cNvSpPr txBox="1">
              <a:spLocks/>
            </p:cNvSpPr>
            <p:nvPr/>
          </p:nvSpPr>
          <p:spPr>
            <a:xfrm>
              <a:off x="6331483" y="2328198"/>
              <a:ext cx="4430825" cy="17231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7200" spc="-150" dirty="0">
                  <a:ln w="22225">
                    <a:noFill/>
                  </a:ln>
                  <a:solidFill>
                    <a:srgbClr val="7F5EA3"/>
                  </a:solidFill>
                  <a:latin typeface="Broadway" panose="04040905080B02020502" pitchFamily="82" charset="0"/>
                  <a:ea typeface="경기천년제목 Bold" panose="02020803020101020101" pitchFamily="18" charset="-127"/>
                </a:rPr>
                <a:t>Lesson 6</a:t>
              </a:r>
              <a:endParaRPr lang="en-US" altLang="ko-KR" sz="5400" spc="-150" dirty="0">
                <a:ln w="22225">
                  <a:noFill/>
                </a:ln>
                <a:solidFill>
                  <a:srgbClr val="7F5EA3"/>
                </a:solidFill>
                <a:latin typeface="Broadway" panose="04040905080B02020502" pitchFamily="82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11" name="사각형: 둥근 모서리 5">
              <a:extLst>
                <a:ext uri="{FF2B5EF4-FFF2-40B4-BE49-F238E27FC236}">
                  <a16:creationId xmlns:a16="http://schemas.microsoft.com/office/drawing/2014/main" id="{D3D1C27E-FE95-4D4F-A091-37BEFC30350A}"/>
                </a:ext>
              </a:extLst>
            </p:cNvPr>
            <p:cNvSpPr/>
            <p:nvPr/>
          </p:nvSpPr>
          <p:spPr>
            <a:xfrm>
              <a:off x="6433496" y="3734577"/>
              <a:ext cx="3965868" cy="513896"/>
            </a:xfrm>
            <a:custGeom>
              <a:avLst/>
              <a:gdLst>
                <a:gd name="connsiteX0" fmla="*/ 0 w 3965868"/>
                <a:gd name="connsiteY0" fmla="*/ 63625 h 513896"/>
                <a:gd name="connsiteX1" fmla="*/ 63625 w 3965868"/>
                <a:gd name="connsiteY1" fmla="*/ 0 h 513896"/>
                <a:gd name="connsiteX2" fmla="*/ 741781 w 3965868"/>
                <a:gd name="connsiteY2" fmla="*/ 0 h 513896"/>
                <a:gd name="connsiteX3" fmla="*/ 1304778 w 3965868"/>
                <a:gd name="connsiteY3" fmla="*/ 0 h 513896"/>
                <a:gd name="connsiteX4" fmla="*/ 1944548 w 3965868"/>
                <a:gd name="connsiteY4" fmla="*/ 0 h 513896"/>
                <a:gd name="connsiteX5" fmla="*/ 2469159 w 3965868"/>
                <a:gd name="connsiteY5" fmla="*/ 0 h 513896"/>
                <a:gd name="connsiteX6" fmla="*/ 2993770 w 3965868"/>
                <a:gd name="connsiteY6" fmla="*/ 0 h 513896"/>
                <a:gd name="connsiteX7" fmla="*/ 3902243 w 3965868"/>
                <a:gd name="connsiteY7" fmla="*/ 0 h 513896"/>
                <a:gd name="connsiteX8" fmla="*/ 3965868 w 3965868"/>
                <a:gd name="connsiteY8" fmla="*/ 63625 h 513896"/>
                <a:gd name="connsiteX9" fmla="*/ 3965868 w 3965868"/>
                <a:gd name="connsiteY9" fmla="*/ 450271 h 513896"/>
                <a:gd name="connsiteX10" fmla="*/ 3902243 w 3965868"/>
                <a:gd name="connsiteY10" fmla="*/ 513896 h 513896"/>
                <a:gd name="connsiteX11" fmla="*/ 3262473 w 3965868"/>
                <a:gd name="connsiteY11" fmla="*/ 513896 h 513896"/>
                <a:gd name="connsiteX12" fmla="*/ 2699476 w 3965868"/>
                <a:gd name="connsiteY12" fmla="*/ 513896 h 513896"/>
                <a:gd name="connsiteX13" fmla="*/ 2174865 w 3965868"/>
                <a:gd name="connsiteY13" fmla="*/ 513896 h 513896"/>
                <a:gd name="connsiteX14" fmla="*/ 1611868 w 3965868"/>
                <a:gd name="connsiteY14" fmla="*/ 513896 h 513896"/>
                <a:gd name="connsiteX15" fmla="*/ 933712 w 3965868"/>
                <a:gd name="connsiteY15" fmla="*/ 513896 h 513896"/>
                <a:gd name="connsiteX16" fmla="*/ 63625 w 3965868"/>
                <a:gd name="connsiteY16" fmla="*/ 513896 h 513896"/>
                <a:gd name="connsiteX17" fmla="*/ 0 w 3965868"/>
                <a:gd name="connsiteY17" fmla="*/ 450271 h 513896"/>
                <a:gd name="connsiteX18" fmla="*/ 0 w 3965868"/>
                <a:gd name="connsiteY18" fmla="*/ 63625 h 513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65868" h="513896" fill="none" extrusionOk="0">
                  <a:moveTo>
                    <a:pt x="0" y="63625"/>
                  </a:moveTo>
                  <a:cubicBezTo>
                    <a:pt x="-6648" y="28760"/>
                    <a:pt x="32451" y="-7147"/>
                    <a:pt x="63625" y="0"/>
                  </a:cubicBezTo>
                  <a:cubicBezTo>
                    <a:pt x="380926" y="15852"/>
                    <a:pt x="592470" y="-12404"/>
                    <a:pt x="741781" y="0"/>
                  </a:cubicBezTo>
                  <a:cubicBezTo>
                    <a:pt x="891092" y="12404"/>
                    <a:pt x="1025881" y="-25674"/>
                    <a:pt x="1304778" y="0"/>
                  </a:cubicBezTo>
                  <a:cubicBezTo>
                    <a:pt x="1583675" y="25674"/>
                    <a:pt x="1796647" y="14798"/>
                    <a:pt x="1944548" y="0"/>
                  </a:cubicBezTo>
                  <a:cubicBezTo>
                    <a:pt x="2092449" y="-14798"/>
                    <a:pt x="2335677" y="-11904"/>
                    <a:pt x="2469159" y="0"/>
                  </a:cubicBezTo>
                  <a:cubicBezTo>
                    <a:pt x="2602641" y="11904"/>
                    <a:pt x="2873688" y="-7989"/>
                    <a:pt x="2993770" y="0"/>
                  </a:cubicBezTo>
                  <a:cubicBezTo>
                    <a:pt x="3113852" y="7989"/>
                    <a:pt x="3550900" y="-15289"/>
                    <a:pt x="3902243" y="0"/>
                  </a:cubicBezTo>
                  <a:cubicBezTo>
                    <a:pt x="3939158" y="622"/>
                    <a:pt x="3966494" y="30596"/>
                    <a:pt x="3965868" y="63625"/>
                  </a:cubicBezTo>
                  <a:cubicBezTo>
                    <a:pt x="3982361" y="192519"/>
                    <a:pt x="3968785" y="259355"/>
                    <a:pt x="3965868" y="450271"/>
                  </a:cubicBezTo>
                  <a:cubicBezTo>
                    <a:pt x="3963510" y="492760"/>
                    <a:pt x="3935840" y="509040"/>
                    <a:pt x="3902243" y="513896"/>
                  </a:cubicBezTo>
                  <a:cubicBezTo>
                    <a:pt x="3719991" y="532580"/>
                    <a:pt x="3409846" y="518349"/>
                    <a:pt x="3262473" y="513896"/>
                  </a:cubicBezTo>
                  <a:cubicBezTo>
                    <a:pt x="3115100" y="509444"/>
                    <a:pt x="2921221" y="531544"/>
                    <a:pt x="2699476" y="513896"/>
                  </a:cubicBezTo>
                  <a:cubicBezTo>
                    <a:pt x="2477731" y="496248"/>
                    <a:pt x="2394399" y="491336"/>
                    <a:pt x="2174865" y="513896"/>
                  </a:cubicBezTo>
                  <a:cubicBezTo>
                    <a:pt x="1955331" y="536456"/>
                    <a:pt x="1738799" y="503618"/>
                    <a:pt x="1611868" y="513896"/>
                  </a:cubicBezTo>
                  <a:cubicBezTo>
                    <a:pt x="1484937" y="524174"/>
                    <a:pt x="1175481" y="506978"/>
                    <a:pt x="933712" y="513896"/>
                  </a:cubicBezTo>
                  <a:cubicBezTo>
                    <a:pt x="691943" y="520814"/>
                    <a:pt x="471210" y="511020"/>
                    <a:pt x="63625" y="513896"/>
                  </a:cubicBezTo>
                  <a:cubicBezTo>
                    <a:pt x="29527" y="513929"/>
                    <a:pt x="2959" y="488476"/>
                    <a:pt x="0" y="450271"/>
                  </a:cubicBezTo>
                  <a:cubicBezTo>
                    <a:pt x="-18292" y="276555"/>
                    <a:pt x="15174" y="213262"/>
                    <a:pt x="0" y="63625"/>
                  </a:cubicBezTo>
                  <a:close/>
                </a:path>
                <a:path w="3965868" h="513896" stroke="0" extrusionOk="0">
                  <a:moveTo>
                    <a:pt x="0" y="63625"/>
                  </a:moveTo>
                  <a:cubicBezTo>
                    <a:pt x="-7263" y="24006"/>
                    <a:pt x="23963" y="1698"/>
                    <a:pt x="63625" y="0"/>
                  </a:cubicBezTo>
                  <a:cubicBezTo>
                    <a:pt x="327052" y="34602"/>
                    <a:pt x="609000" y="3508"/>
                    <a:pt x="780167" y="0"/>
                  </a:cubicBezTo>
                  <a:cubicBezTo>
                    <a:pt x="951334" y="-3508"/>
                    <a:pt x="1149645" y="-23705"/>
                    <a:pt x="1381551" y="0"/>
                  </a:cubicBezTo>
                  <a:cubicBezTo>
                    <a:pt x="1613457" y="23705"/>
                    <a:pt x="1712156" y="-17955"/>
                    <a:pt x="1944548" y="0"/>
                  </a:cubicBezTo>
                  <a:cubicBezTo>
                    <a:pt x="2176940" y="17955"/>
                    <a:pt x="2389576" y="8307"/>
                    <a:pt x="2622704" y="0"/>
                  </a:cubicBezTo>
                  <a:cubicBezTo>
                    <a:pt x="2855832" y="-8307"/>
                    <a:pt x="3050193" y="1925"/>
                    <a:pt x="3224087" y="0"/>
                  </a:cubicBezTo>
                  <a:cubicBezTo>
                    <a:pt x="3397981" y="-1925"/>
                    <a:pt x="3730153" y="12498"/>
                    <a:pt x="3902243" y="0"/>
                  </a:cubicBezTo>
                  <a:cubicBezTo>
                    <a:pt x="3937234" y="-1415"/>
                    <a:pt x="3963117" y="32308"/>
                    <a:pt x="3965868" y="63625"/>
                  </a:cubicBezTo>
                  <a:cubicBezTo>
                    <a:pt x="3981583" y="251344"/>
                    <a:pt x="3952352" y="322519"/>
                    <a:pt x="3965868" y="450271"/>
                  </a:cubicBezTo>
                  <a:cubicBezTo>
                    <a:pt x="3961497" y="485160"/>
                    <a:pt x="3939162" y="509016"/>
                    <a:pt x="3902243" y="513896"/>
                  </a:cubicBezTo>
                  <a:cubicBezTo>
                    <a:pt x="3676988" y="501485"/>
                    <a:pt x="3467065" y="523140"/>
                    <a:pt x="3224087" y="513896"/>
                  </a:cubicBezTo>
                  <a:cubicBezTo>
                    <a:pt x="2981109" y="504652"/>
                    <a:pt x="2696004" y="509976"/>
                    <a:pt x="2507545" y="513896"/>
                  </a:cubicBezTo>
                  <a:cubicBezTo>
                    <a:pt x="2319086" y="517816"/>
                    <a:pt x="2057940" y="519734"/>
                    <a:pt x="1791003" y="513896"/>
                  </a:cubicBezTo>
                  <a:cubicBezTo>
                    <a:pt x="1524066" y="508058"/>
                    <a:pt x="1459014" y="502645"/>
                    <a:pt x="1228006" y="513896"/>
                  </a:cubicBezTo>
                  <a:cubicBezTo>
                    <a:pt x="996998" y="525147"/>
                    <a:pt x="483727" y="488195"/>
                    <a:pt x="63625" y="513896"/>
                  </a:cubicBezTo>
                  <a:cubicBezTo>
                    <a:pt x="25396" y="507597"/>
                    <a:pt x="599" y="477311"/>
                    <a:pt x="0" y="450271"/>
                  </a:cubicBezTo>
                  <a:cubicBezTo>
                    <a:pt x="9315" y="284435"/>
                    <a:pt x="18882" y="179056"/>
                    <a:pt x="0" y="6362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9DD3F7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>
                        <a:gd name="adj" fmla="val 12381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ln w="22225">
                    <a:noFill/>
                  </a:ln>
                  <a:solidFill>
                    <a:srgbClr val="7F5EA3"/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He Has Short Curly Hair.</a:t>
              </a:r>
            </a:p>
          </p:txBody>
        </p:sp>
      </p:grpSp>
      <p:pic>
        <p:nvPicPr>
          <p:cNvPr id="13" name="6-5_song_m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7340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6675" y="-9874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181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64" y="932872"/>
            <a:ext cx="10035473" cy="5925127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0243787" y="932871"/>
            <a:ext cx="1130300" cy="508000"/>
          </a:xfrm>
          <a:prstGeom prst="rect">
            <a:avLst/>
          </a:prstGeom>
          <a:solidFill>
            <a:srgbClr val="FD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CE0DF9D2-888A-45B6-A23A-6F41060C14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Write</a:t>
            </a:r>
            <a:endParaRPr lang="ko-KR" altLang="en-US" sz="4000" b="1" dirty="0">
              <a:solidFill>
                <a:srgbClr val="FFC000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9690099" y="6349999"/>
            <a:ext cx="1846409" cy="508000"/>
          </a:xfrm>
          <a:prstGeom prst="rect">
            <a:avLst/>
          </a:prstGeom>
          <a:solidFill>
            <a:srgbClr val="FD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4572000" y="2646539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</a:rPr>
              <a:t>blue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rgbClr val="FF0000"/>
              </a:solidFill>
              <a:latin typeface="맑은 고딕" panose="020B0503020000020004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185538" y="4000605"/>
            <a:ext cx="3829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</a:rPr>
              <a:t>short straight hair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rgbClr val="FF0000"/>
              </a:solidFill>
              <a:latin typeface="맑은 고딕" panose="020B0503020000020004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925376" y="5429302"/>
            <a:ext cx="4349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</a:rPr>
              <a:t>a red T-shirt, glasses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rgbClr val="FF0000"/>
              </a:solidFill>
              <a:latin typeface="맑은 고딕" panose="020B0503020000020004" pitchFamily="50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077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63" y="932873"/>
            <a:ext cx="10756274" cy="5925128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CE0DF9D2-888A-45B6-A23A-6F41060C14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Write</a:t>
            </a:r>
            <a:endParaRPr lang="ko-KR" altLang="en-US" sz="4000" b="1" dirty="0">
              <a:solidFill>
                <a:srgbClr val="FFC000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815954" y="3083931"/>
            <a:ext cx="3098946" cy="573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1815954" y="3895437"/>
            <a:ext cx="5042046" cy="573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1815954" y="4590473"/>
            <a:ext cx="5042046" cy="573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815954" y="5401979"/>
            <a:ext cx="5740546" cy="573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1815954" y="6046495"/>
            <a:ext cx="6058046" cy="573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161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67" y="932872"/>
            <a:ext cx="10762266" cy="592512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CE0DF9D2-888A-45B6-A23A-6F41060C14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Write</a:t>
            </a:r>
            <a:endParaRPr lang="ko-KR" altLang="en-US" sz="4000" b="1" dirty="0">
              <a:solidFill>
                <a:srgbClr val="FFC000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566" y="3371850"/>
            <a:ext cx="1419226" cy="27051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5169784" y="2725519"/>
            <a:ext cx="9262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</a:rPr>
              <a:t>Tori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rgbClr val="FF0000"/>
              </a:solidFill>
              <a:latin typeface="맑은 고딕" panose="020B0503020000020004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207884" y="3454400"/>
            <a:ext cx="20840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</a:rPr>
              <a:t>blue eyes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rgbClr val="FF0000"/>
              </a:solidFill>
              <a:latin typeface="맑은 고딕" panose="020B05030200000200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454051" y="4229100"/>
            <a:ext cx="47337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</a:rPr>
              <a:t>and short straight hair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rgbClr val="FF0000"/>
              </a:solidFill>
              <a:latin typeface="맑은 고딕" panose="020B0503020000020004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314351" y="5732681"/>
            <a:ext cx="5153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</a:rPr>
              <a:t>a red T-shirt and glasses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rgbClr val="FF0000"/>
              </a:solidFill>
              <a:latin typeface="맑은 고딕" panose="020B0503020000020004" pitchFamily="50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405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0DF9D2-888A-45B6-A23A-6F41060C14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Point Check</a:t>
            </a:r>
            <a:endParaRPr lang="ko-KR" altLang="en-US" sz="4000" b="1" dirty="0">
              <a:solidFill>
                <a:srgbClr val="FFC000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r="42" b="15612"/>
          <a:stretch/>
        </p:blipFill>
        <p:spPr>
          <a:xfrm>
            <a:off x="554182" y="1056333"/>
            <a:ext cx="11079018" cy="45189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21927" t="86955" r="50230"/>
          <a:stretch/>
        </p:blipFill>
        <p:spPr>
          <a:xfrm>
            <a:off x="3009900" y="5908290"/>
            <a:ext cx="3086100" cy="6985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t="86522" r="78417" b="-711"/>
          <a:stretch/>
        </p:blipFill>
        <p:spPr>
          <a:xfrm>
            <a:off x="516082" y="5877656"/>
            <a:ext cx="2392218" cy="75976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l="75551" t="87389" r="272"/>
          <a:stretch/>
        </p:blipFill>
        <p:spPr>
          <a:xfrm>
            <a:off x="9105900" y="5919874"/>
            <a:ext cx="2679700" cy="67533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49771" t="86914" r="24906" b="-907"/>
          <a:stretch/>
        </p:blipFill>
        <p:spPr>
          <a:xfrm>
            <a:off x="6197600" y="5882890"/>
            <a:ext cx="2806700" cy="74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6661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022E-16 L 0.43489 -0.449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5" y="-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0.47083 -0.162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-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-6 교과연계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221" y="932873"/>
            <a:ext cx="10533559" cy="592512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CE0DF9D2-888A-45B6-A23A-6F41060C1479}"/>
              </a:ext>
            </a:extLst>
          </p:cNvPr>
          <p:cNvSpPr txBox="1">
            <a:spLocks/>
          </p:cNvSpPr>
          <p:nvPr/>
        </p:nvSpPr>
        <p:spPr>
          <a:xfrm>
            <a:off x="829221" y="0"/>
            <a:ext cx="1053356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Hello School</a:t>
            </a:r>
            <a:endParaRPr lang="ko-KR" altLang="en-US" sz="4000" b="1" dirty="0">
              <a:solidFill>
                <a:srgbClr val="FFC000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3777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6098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0DF9D2-888A-45B6-A23A-6F41060C14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Your Work</a:t>
            </a:r>
            <a:endParaRPr lang="ko-KR" altLang="en-US" sz="4000" b="1" dirty="0">
              <a:solidFill>
                <a:srgbClr val="FFC000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2" y="1973065"/>
            <a:ext cx="11083636" cy="4752331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322097" y="1266980"/>
            <a:ext cx="95478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ko-KR" altLang="en-US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내가 만든 상상 캐릭터를 묘사하는 글 완성하기</a:t>
            </a:r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.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51202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5E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2">
            <a:extLst>
              <a:ext uri="{FF2B5EF4-FFF2-40B4-BE49-F238E27FC236}">
                <a16:creationId xmlns:a16="http://schemas.microsoft.com/office/drawing/2014/main" id="{4FBFBC51-6276-4ADA-BB01-4DFCB419F8BD}"/>
              </a:ext>
            </a:extLst>
          </p:cNvPr>
          <p:cNvSpPr txBox="1">
            <a:spLocks/>
          </p:cNvSpPr>
          <p:nvPr/>
        </p:nvSpPr>
        <p:spPr>
          <a:xfrm>
            <a:off x="438150" y="457200"/>
            <a:ext cx="11315700" cy="5943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삽화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3200" b="1" spc="-1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음원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영상 등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영상의 저작재산권은 제작자에게 있습니다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저작권법에 위배될 수 있음을 알려드립니다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6-5_song_m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329.5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56675" y="-98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5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6_song_자막있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324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975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5">
            <a:extLst>
              <a:ext uri="{FF2B5EF4-FFF2-40B4-BE49-F238E27FC236}">
                <a16:creationId xmlns:a16="http://schemas.microsoft.com/office/drawing/2014/main" id="{BF84413B-C777-4319-BB43-6ABA13C52ACC}"/>
              </a:ext>
            </a:extLst>
          </p:cNvPr>
          <p:cNvSpPr/>
          <p:nvPr/>
        </p:nvSpPr>
        <p:spPr>
          <a:xfrm>
            <a:off x="2568941" y="2256831"/>
            <a:ext cx="4077838" cy="1067501"/>
          </a:xfrm>
          <a:custGeom>
            <a:avLst/>
            <a:gdLst>
              <a:gd name="connsiteX0" fmla="*/ 0 w 10960100"/>
              <a:gd name="connsiteY0" fmla="*/ 220134 h 1778000"/>
              <a:gd name="connsiteX1" fmla="*/ 220134 w 10960100"/>
              <a:gd name="connsiteY1" fmla="*/ 0 h 1778000"/>
              <a:gd name="connsiteX2" fmla="*/ 1088020 w 10960100"/>
              <a:gd name="connsiteY2" fmla="*/ 0 h 1778000"/>
              <a:gd name="connsiteX3" fmla="*/ 1535113 w 10960100"/>
              <a:gd name="connsiteY3" fmla="*/ 0 h 1778000"/>
              <a:gd name="connsiteX4" fmla="*/ 2192603 w 10960100"/>
              <a:gd name="connsiteY4" fmla="*/ 0 h 1778000"/>
              <a:gd name="connsiteX5" fmla="*/ 2534497 w 10960100"/>
              <a:gd name="connsiteY5" fmla="*/ 0 h 1778000"/>
              <a:gd name="connsiteX6" fmla="*/ 3402383 w 10960100"/>
              <a:gd name="connsiteY6" fmla="*/ 0 h 1778000"/>
              <a:gd name="connsiteX7" fmla="*/ 4059873 w 10960100"/>
              <a:gd name="connsiteY7" fmla="*/ 0 h 1778000"/>
              <a:gd name="connsiteX8" fmla="*/ 4927759 w 10960100"/>
              <a:gd name="connsiteY8" fmla="*/ 0 h 1778000"/>
              <a:gd name="connsiteX9" fmla="*/ 5480050 w 10960100"/>
              <a:gd name="connsiteY9" fmla="*/ 0 h 1778000"/>
              <a:gd name="connsiteX10" fmla="*/ 5927143 w 10960100"/>
              <a:gd name="connsiteY10" fmla="*/ 0 h 1778000"/>
              <a:gd name="connsiteX11" fmla="*/ 6584632 w 10960100"/>
              <a:gd name="connsiteY11" fmla="*/ 0 h 1778000"/>
              <a:gd name="connsiteX12" fmla="*/ 7347320 w 10960100"/>
              <a:gd name="connsiteY12" fmla="*/ 0 h 1778000"/>
              <a:gd name="connsiteX13" fmla="*/ 8215206 w 10960100"/>
              <a:gd name="connsiteY13" fmla="*/ 0 h 1778000"/>
              <a:gd name="connsiteX14" fmla="*/ 8977894 w 10960100"/>
              <a:gd name="connsiteY14" fmla="*/ 0 h 1778000"/>
              <a:gd name="connsiteX15" fmla="*/ 9845780 w 10960100"/>
              <a:gd name="connsiteY15" fmla="*/ 0 h 1778000"/>
              <a:gd name="connsiteX16" fmla="*/ 10739966 w 10960100"/>
              <a:gd name="connsiteY16" fmla="*/ 0 h 1778000"/>
              <a:gd name="connsiteX17" fmla="*/ 10960100 w 10960100"/>
              <a:gd name="connsiteY17" fmla="*/ 220134 h 1778000"/>
              <a:gd name="connsiteX18" fmla="*/ 10960100 w 10960100"/>
              <a:gd name="connsiteY18" fmla="*/ 915755 h 1778000"/>
              <a:gd name="connsiteX19" fmla="*/ 10960100 w 10960100"/>
              <a:gd name="connsiteY19" fmla="*/ 1557866 h 1778000"/>
              <a:gd name="connsiteX20" fmla="*/ 10739966 w 10960100"/>
              <a:gd name="connsiteY20" fmla="*/ 1778000 h 1778000"/>
              <a:gd name="connsiteX21" fmla="*/ 10398071 w 10960100"/>
              <a:gd name="connsiteY21" fmla="*/ 1778000 h 1778000"/>
              <a:gd name="connsiteX22" fmla="*/ 9740582 w 10960100"/>
              <a:gd name="connsiteY22" fmla="*/ 1778000 h 1778000"/>
              <a:gd name="connsiteX23" fmla="*/ 9083092 w 10960100"/>
              <a:gd name="connsiteY23" fmla="*/ 1778000 h 1778000"/>
              <a:gd name="connsiteX24" fmla="*/ 8530801 w 10960100"/>
              <a:gd name="connsiteY24" fmla="*/ 1778000 h 1778000"/>
              <a:gd name="connsiteX25" fmla="*/ 7662915 w 10960100"/>
              <a:gd name="connsiteY25" fmla="*/ 1778000 h 1778000"/>
              <a:gd name="connsiteX26" fmla="*/ 7215822 w 10960100"/>
              <a:gd name="connsiteY26" fmla="*/ 1778000 h 1778000"/>
              <a:gd name="connsiteX27" fmla="*/ 6347936 w 10960100"/>
              <a:gd name="connsiteY27" fmla="*/ 1778000 h 1778000"/>
              <a:gd name="connsiteX28" fmla="*/ 5900843 w 10960100"/>
              <a:gd name="connsiteY28" fmla="*/ 1778000 h 1778000"/>
              <a:gd name="connsiteX29" fmla="*/ 5138155 w 10960100"/>
              <a:gd name="connsiteY29" fmla="*/ 1778000 h 1778000"/>
              <a:gd name="connsiteX30" fmla="*/ 4270269 w 10960100"/>
              <a:gd name="connsiteY30" fmla="*/ 1778000 h 1778000"/>
              <a:gd name="connsiteX31" fmla="*/ 3928375 w 10960100"/>
              <a:gd name="connsiteY31" fmla="*/ 1778000 h 1778000"/>
              <a:gd name="connsiteX32" fmla="*/ 3060489 w 10960100"/>
              <a:gd name="connsiteY32" fmla="*/ 1778000 h 1778000"/>
              <a:gd name="connsiteX33" fmla="*/ 2192603 w 10960100"/>
              <a:gd name="connsiteY33" fmla="*/ 1778000 h 1778000"/>
              <a:gd name="connsiteX34" fmla="*/ 1850708 w 10960100"/>
              <a:gd name="connsiteY34" fmla="*/ 1778000 h 1778000"/>
              <a:gd name="connsiteX35" fmla="*/ 1193218 w 10960100"/>
              <a:gd name="connsiteY35" fmla="*/ 1778000 h 1778000"/>
              <a:gd name="connsiteX36" fmla="*/ 220134 w 10960100"/>
              <a:gd name="connsiteY36" fmla="*/ 1778000 h 1778000"/>
              <a:gd name="connsiteX37" fmla="*/ 0 w 10960100"/>
              <a:gd name="connsiteY37" fmla="*/ 1557866 h 1778000"/>
              <a:gd name="connsiteX38" fmla="*/ 0 w 10960100"/>
              <a:gd name="connsiteY38" fmla="*/ 929132 h 1778000"/>
              <a:gd name="connsiteX39" fmla="*/ 0 w 10960100"/>
              <a:gd name="connsiteY39" fmla="*/ 220134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960100" h="1778000" fill="none" extrusionOk="0">
                <a:moveTo>
                  <a:pt x="0" y="220134"/>
                </a:moveTo>
                <a:cubicBezTo>
                  <a:pt x="-2874" y="95269"/>
                  <a:pt x="109263" y="-11584"/>
                  <a:pt x="220134" y="0"/>
                </a:cubicBezTo>
                <a:cubicBezTo>
                  <a:pt x="579166" y="-16228"/>
                  <a:pt x="711298" y="-39952"/>
                  <a:pt x="1088020" y="0"/>
                </a:cubicBezTo>
                <a:cubicBezTo>
                  <a:pt x="1464742" y="39952"/>
                  <a:pt x="1362677" y="-4640"/>
                  <a:pt x="1535113" y="0"/>
                </a:cubicBezTo>
                <a:cubicBezTo>
                  <a:pt x="1707549" y="4640"/>
                  <a:pt x="2060233" y="17501"/>
                  <a:pt x="2192603" y="0"/>
                </a:cubicBezTo>
                <a:cubicBezTo>
                  <a:pt x="2324973" y="-17501"/>
                  <a:pt x="2363768" y="14345"/>
                  <a:pt x="2534497" y="0"/>
                </a:cubicBezTo>
                <a:cubicBezTo>
                  <a:pt x="2705226" y="-14345"/>
                  <a:pt x="3215750" y="387"/>
                  <a:pt x="3402383" y="0"/>
                </a:cubicBezTo>
                <a:cubicBezTo>
                  <a:pt x="3589016" y="-387"/>
                  <a:pt x="3927280" y="11286"/>
                  <a:pt x="4059873" y="0"/>
                </a:cubicBezTo>
                <a:cubicBezTo>
                  <a:pt x="4192466" y="-11286"/>
                  <a:pt x="4673130" y="-22080"/>
                  <a:pt x="4927759" y="0"/>
                </a:cubicBezTo>
                <a:cubicBezTo>
                  <a:pt x="5182388" y="22080"/>
                  <a:pt x="5294788" y="27147"/>
                  <a:pt x="5480050" y="0"/>
                </a:cubicBezTo>
                <a:cubicBezTo>
                  <a:pt x="5665312" y="-27147"/>
                  <a:pt x="5793152" y="6727"/>
                  <a:pt x="5927143" y="0"/>
                </a:cubicBezTo>
                <a:cubicBezTo>
                  <a:pt x="6061134" y="-6727"/>
                  <a:pt x="6400399" y="13067"/>
                  <a:pt x="6584632" y="0"/>
                </a:cubicBezTo>
                <a:cubicBezTo>
                  <a:pt x="6768865" y="-13067"/>
                  <a:pt x="7155409" y="30652"/>
                  <a:pt x="7347320" y="0"/>
                </a:cubicBezTo>
                <a:cubicBezTo>
                  <a:pt x="7539231" y="-30652"/>
                  <a:pt x="7949836" y="35589"/>
                  <a:pt x="8215206" y="0"/>
                </a:cubicBezTo>
                <a:cubicBezTo>
                  <a:pt x="8480576" y="-35589"/>
                  <a:pt x="8718491" y="-23422"/>
                  <a:pt x="8977894" y="0"/>
                </a:cubicBezTo>
                <a:cubicBezTo>
                  <a:pt x="9237297" y="23422"/>
                  <a:pt x="9568151" y="-23358"/>
                  <a:pt x="9845780" y="0"/>
                </a:cubicBezTo>
                <a:cubicBezTo>
                  <a:pt x="10123409" y="23358"/>
                  <a:pt x="10363396" y="-163"/>
                  <a:pt x="10739966" y="0"/>
                </a:cubicBezTo>
                <a:cubicBezTo>
                  <a:pt x="10880497" y="-19627"/>
                  <a:pt x="10955917" y="112654"/>
                  <a:pt x="10960100" y="220134"/>
                </a:cubicBezTo>
                <a:cubicBezTo>
                  <a:pt x="10986724" y="416387"/>
                  <a:pt x="10938459" y="707864"/>
                  <a:pt x="10960100" y="915755"/>
                </a:cubicBezTo>
                <a:cubicBezTo>
                  <a:pt x="10981741" y="1123646"/>
                  <a:pt x="10956762" y="1329697"/>
                  <a:pt x="10960100" y="1557866"/>
                </a:cubicBezTo>
                <a:cubicBezTo>
                  <a:pt x="10987789" y="1685031"/>
                  <a:pt x="10837445" y="1775097"/>
                  <a:pt x="10739966" y="1778000"/>
                </a:cubicBezTo>
                <a:cubicBezTo>
                  <a:pt x="10581751" y="1763598"/>
                  <a:pt x="10513472" y="1783637"/>
                  <a:pt x="10398071" y="1778000"/>
                </a:cubicBezTo>
                <a:cubicBezTo>
                  <a:pt x="10282670" y="1772363"/>
                  <a:pt x="9884433" y="1795300"/>
                  <a:pt x="9740582" y="1778000"/>
                </a:cubicBezTo>
                <a:cubicBezTo>
                  <a:pt x="9596731" y="1760700"/>
                  <a:pt x="9336498" y="1781171"/>
                  <a:pt x="9083092" y="1778000"/>
                </a:cubicBezTo>
                <a:cubicBezTo>
                  <a:pt x="8829686" y="1774830"/>
                  <a:pt x="8803482" y="1768118"/>
                  <a:pt x="8530801" y="1778000"/>
                </a:cubicBezTo>
                <a:cubicBezTo>
                  <a:pt x="8258120" y="1787882"/>
                  <a:pt x="7849394" y="1796966"/>
                  <a:pt x="7662915" y="1778000"/>
                </a:cubicBezTo>
                <a:cubicBezTo>
                  <a:pt x="7476436" y="1759034"/>
                  <a:pt x="7312098" y="1758294"/>
                  <a:pt x="7215822" y="1778000"/>
                </a:cubicBezTo>
                <a:cubicBezTo>
                  <a:pt x="7119546" y="1797706"/>
                  <a:pt x="6616791" y="1789466"/>
                  <a:pt x="6347936" y="1778000"/>
                </a:cubicBezTo>
                <a:cubicBezTo>
                  <a:pt x="6079081" y="1766534"/>
                  <a:pt x="6092754" y="1786477"/>
                  <a:pt x="5900843" y="1778000"/>
                </a:cubicBezTo>
                <a:cubicBezTo>
                  <a:pt x="5708932" y="1769523"/>
                  <a:pt x="5443851" y="1754140"/>
                  <a:pt x="5138155" y="1778000"/>
                </a:cubicBezTo>
                <a:cubicBezTo>
                  <a:pt x="4832459" y="1801860"/>
                  <a:pt x="4610793" y="1752304"/>
                  <a:pt x="4270269" y="1778000"/>
                </a:cubicBezTo>
                <a:cubicBezTo>
                  <a:pt x="3929745" y="1803696"/>
                  <a:pt x="4078965" y="1783114"/>
                  <a:pt x="3928375" y="1778000"/>
                </a:cubicBezTo>
                <a:cubicBezTo>
                  <a:pt x="3777785" y="1772886"/>
                  <a:pt x="3489770" y="1817074"/>
                  <a:pt x="3060489" y="1778000"/>
                </a:cubicBezTo>
                <a:cubicBezTo>
                  <a:pt x="2631208" y="1738926"/>
                  <a:pt x="2404441" y="1797695"/>
                  <a:pt x="2192603" y="1778000"/>
                </a:cubicBezTo>
                <a:cubicBezTo>
                  <a:pt x="1980765" y="1758305"/>
                  <a:pt x="2003378" y="1787096"/>
                  <a:pt x="1850708" y="1778000"/>
                </a:cubicBezTo>
                <a:cubicBezTo>
                  <a:pt x="1698038" y="1768904"/>
                  <a:pt x="1354043" y="1802667"/>
                  <a:pt x="1193218" y="1778000"/>
                </a:cubicBezTo>
                <a:cubicBezTo>
                  <a:pt x="1032393" y="1753334"/>
                  <a:pt x="700986" y="1755075"/>
                  <a:pt x="220134" y="1778000"/>
                </a:cubicBezTo>
                <a:cubicBezTo>
                  <a:pt x="94955" y="1794371"/>
                  <a:pt x="2074" y="1687061"/>
                  <a:pt x="0" y="1557866"/>
                </a:cubicBezTo>
                <a:cubicBezTo>
                  <a:pt x="-17754" y="1323516"/>
                  <a:pt x="18326" y="1209495"/>
                  <a:pt x="0" y="929132"/>
                </a:cubicBezTo>
                <a:cubicBezTo>
                  <a:pt x="-18326" y="648769"/>
                  <a:pt x="-2614" y="497287"/>
                  <a:pt x="0" y="220134"/>
                </a:cubicBezTo>
                <a:close/>
              </a:path>
              <a:path w="10960100" h="1778000" stroke="0" extrusionOk="0">
                <a:moveTo>
                  <a:pt x="0" y="220134"/>
                </a:moveTo>
                <a:cubicBezTo>
                  <a:pt x="-10120" y="92315"/>
                  <a:pt x="80202" y="6889"/>
                  <a:pt x="220134" y="0"/>
                </a:cubicBezTo>
                <a:cubicBezTo>
                  <a:pt x="599038" y="-30208"/>
                  <a:pt x="765271" y="-11022"/>
                  <a:pt x="1088020" y="0"/>
                </a:cubicBezTo>
                <a:cubicBezTo>
                  <a:pt x="1410769" y="11022"/>
                  <a:pt x="1371320" y="-26618"/>
                  <a:pt x="1640311" y="0"/>
                </a:cubicBezTo>
                <a:cubicBezTo>
                  <a:pt x="1909302" y="26618"/>
                  <a:pt x="1957487" y="3753"/>
                  <a:pt x="2087404" y="0"/>
                </a:cubicBezTo>
                <a:cubicBezTo>
                  <a:pt x="2217321" y="-3753"/>
                  <a:pt x="2638434" y="-10474"/>
                  <a:pt x="2850092" y="0"/>
                </a:cubicBezTo>
                <a:cubicBezTo>
                  <a:pt x="3061750" y="10474"/>
                  <a:pt x="3134856" y="19261"/>
                  <a:pt x="3402383" y="0"/>
                </a:cubicBezTo>
                <a:cubicBezTo>
                  <a:pt x="3669910" y="-19261"/>
                  <a:pt x="4003611" y="16072"/>
                  <a:pt x="4270269" y="0"/>
                </a:cubicBezTo>
                <a:cubicBezTo>
                  <a:pt x="4536927" y="-16072"/>
                  <a:pt x="4618341" y="-4644"/>
                  <a:pt x="4717362" y="0"/>
                </a:cubicBezTo>
                <a:cubicBezTo>
                  <a:pt x="4816383" y="4644"/>
                  <a:pt x="5189696" y="30576"/>
                  <a:pt x="5585248" y="0"/>
                </a:cubicBezTo>
                <a:cubicBezTo>
                  <a:pt x="5980800" y="-30576"/>
                  <a:pt x="5801100" y="-2880"/>
                  <a:pt x="5927143" y="0"/>
                </a:cubicBezTo>
                <a:cubicBezTo>
                  <a:pt x="6053186" y="2880"/>
                  <a:pt x="6430010" y="-10030"/>
                  <a:pt x="6584632" y="0"/>
                </a:cubicBezTo>
                <a:cubicBezTo>
                  <a:pt x="6739254" y="10030"/>
                  <a:pt x="7056795" y="-24390"/>
                  <a:pt x="7242122" y="0"/>
                </a:cubicBezTo>
                <a:cubicBezTo>
                  <a:pt x="7427449" y="24390"/>
                  <a:pt x="7617053" y="-11555"/>
                  <a:pt x="7794413" y="0"/>
                </a:cubicBezTo>
                <a:cubicBezTo>
                  <a:pt x="7971773" y="11555"/>
                  <a:pt x="8284027" y="-20786"/>
                  <a:pt x="8662299" y="0"/>
                </a:cubicBezTo>
                <a:cubicBezTo>
                  <a:pt x="9040571" y="20786"/>
                  <a:pt x="9251754" y="-7121"/>
                  <a:pt x="9530185" y="0"/>
                </a:cubicBezTo>
                <a:cubicBezTo>
                  <a:pt x="9808616" y="7121"/>
                  <a:pt x="9786730" y="10656"/>
                  <a:pt x="9977278" y="0"/>
                </a:cubicBezTo>
                <a:cubicBezTo>
                  <a:pt x="10167826" y="-10656"/>
                  <a:pt x="10509361" y="-30947"/>
                  <a:pt x="10739966" y="0"/>
                </a:cubicBezTo>
                <a:cubicBezTo>
                  <a:pt x="10852447" y="-18542"/>
                  <a:pt x="10961546" y="78993"/>
                  <a:pt x="10960100" y="220134"/>
                </a:cubicBezTo>
                <a:cubicBezTo>
                  <a:pt x="10990581" y="546244"/>
                  <a:pt x="10981232" y="636854"/>
                  <a:pt x="10960100" y="902377"/>
                </a:cubicBezTo>
                <a:cubicBezTo>
                  <a:pt x="10938968" y="1167900"/>
                  <a:pt x="10932818" y="1420383"/>
                  <a:pt x="10960100" y="1557866"/>
                </a:cubicBezTo>
                <a:cubicBezTo>
                  <a:pt x="10965040" y="1676513"/>
                  <a:pt x="10848019" y="1799471"/>
                  <a:pt x="10739966" y="1778000"/>
                </a:cubicBezTo>
                <a:cubicBezTo>
                  <a:pt x="10603367" y="1786550"/>
                  <a:pt x="10340202" y="1802905"/>
                  <a:pt x="10187675" y="1778000"/>
                </a:cubicBezTo>
                <a:cubicBezTo>
                  <a:pt x="10035148" y="1753095"/>
                  <a:pt x="9849614" y="1771396"/>
                  <a:pt x="9530185" y="1778000"/>
                </a:cubicBezTo>
                <a:cubicBezTo>
                  <a:pt x="9210756" y="1784605"/>
                  <a:pt x="9318965" y="1765773"/>
                  <a:pt x="9188291" y="1778000"/>
                </a:cubicBezTo>
                <a:cubicBezTo>
                  <a:pt x="9057617" y="1790227"/>
                  <a:pt x="8985598" y="1771515"/>
                  <a:pt x="8846396" y="1778000"/>
                </a:cubicBezTo>
                <a:cubicBezTo>
                  <a:pt x="8707195" y="1784485"/>
                  <a:pt x="8389042" y="1756254"/>
                  <a:pt x="8188907" y="1778000"/>
                </a:cubicBezTo>
                <a:cubicBezTo>
                  <a:pt x="7988772" y="1799746"/>
                  <a:pt x="7921813" y="1768854"/>
                  <a:pt x="7741814" y="1778000"/>
                </a:cubicBezTo>
                <a:cubicBezTo>
                  <a:pt x="7561815" y="1787146"/>
                  <a:pt x="7316511" y="1810924"/>
                  <a:pt x="6979126" y="1778000"/>
                </a:cubicBezTo>
                <a:cubicBezTo>
                  <a:pt x="6641741" y="1745076"/>
                  <a:pt x="6674496" y="1778247"/>
                  <a:pt x="6532033" y="1778000"/>
                </a:cubicBezTo>
                <a:cubicBezTo>
                  <a:pt x="6389570" y="1777753"/>
                  <a:pt x="6109703" y="1789340"/>
                  <a:pt x="5769345" y="1778000"/>
                </a:cubicBezTo>
                <a:cubicBezTo>
                  <a:pt x="5428987" y="1766660"/>
                  <a:pt x="5530986" y="1765895"/>
                  <a:pt x="5427451" y="1778000"/>
                </a:cubicBezTo>
                <a:cubicBezTo>
                  <a:pt x="5323916" y="1790105"/>
                  <a:pt x="5043737" y="1795104"/>
                  <a:pt x="4664763" y="1778000"/>
                </a:cubicBezTo>
                <a:cubicBezTo>
                  <a:pt x="4285789" y="1760896"/>
                  <a:pt x="4436592" y="1797680"/>
                  <a:pt x="4217670" y="1778000"/>
                </a:cubicBezTo>
                <a:cubicBezTo>
                  <a:pt x="3998748" y="1758320"/>
                  <a:pt x="3986200" y="1775688"/>
                  <a:pt x="3875776" y="1778000"/>
                </a:cubicBezTo>
                <a:cubicBezTo>
                  <a:pt x="3765352" y="1780312"/>
                  <a:pt x="3607302" y="1786228"/>
                  <a:pt x="3428683" y="1778000"/>
                </a:cubicBezTo>
                <a:cubicBezTo>
                  <a:pt x="3250064" y="1769772"/>
                  <a:pt x="2821084" y="1741639"/>
                  <a:pt x="2665995" y="1778000"/>
                </a:cubicBezTo>
                <a:cubicBezTo>
                  <a:pt x="2510906" y="1814361"/>
                  <a:pt x="2365355" y="1795952"/>
                  <a:pt x="2218902" y="1778000"/>
                </a:cubicBezTo>
                <a:cubicBezTo>
                  <a:pt x="2072449" y="1760048"/>
                  <a:pt x="1954993" y="1777611"/>
                  <a:pt x="1877008" y="1778000"/>
                </a:cubicBezTo>
                <a:cubicBezTo>
                  <a:pt x="1799023" y="1778389"/>
                  <a:pt x="1609679" y="1756442"/>
                  <a:pt x="1429915" y="1778000"/>
                </a:cubicBezTo>
                <a:cubicBezTo>
                  <a:pt x="1250151" y="1799558"/>
                  <a:pt x="1101089" y="1776768"/>
                  <a:pt x="877624" y="1778000"/>
                </a:cubicBezTo>
                <a:cubicBezTo>
                  <a:pt x="654159" y="1779232"/>
                  <a:pt x="481083" y="1774686"/>
                  <a:pt x="220134" y="1778000"/>
                </a:cubicBezTo>
                <a:cubicBezTo>
                  <a:pt x="91383" y="1785121"/>
                  <a:pt x="14274" y="1682647"/>
                  <a:pt x="0" y="1557866"/>
                </a:cubicBezTo>
                <a:cubicBezTo>
                  <a:pt x="-2831" y="1338555"/>
                  <a:pt x="18597" y="1015122"/>
                  <a:pt x="0" y="862245"/>
                </a:cubicBezTo>
                <a:cubicBezTo>
                  <a:pt x="-18597" y="709368"/>
                  <a:pt x="28759" y="415151"/>
                  <a:pt x="0" y="2201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7F5EA3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1238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60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배달의민족 주아" panose="02020603020101020101" pitchFamily="18" charset="-127"/>
              </a:rPr>
              <a:t>yellow cap</a:t>
            </a:r>
            <a:endParaRPr lang="en-US" altLang="ko-KR" sz="60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배달의민족 주아" panose="02020603020101020101" pitchFamily="18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A94938DE-60C0-40DE-81A1-B5B3108C7E1A}"/>
              </a:ext>
            </a:extLst>
          </p:cNvPr>
          <p:cNvGrpSpPr/>
          <p:nvPr/>
        </p:nvGrpSpPr>
        <p:grpSpPr>
          <a:xfrm>
            <a:off x="-1" y="317500"/>
            <a:ext cx="3175001" cy="802541"/>
            <a:chOff x="0" y="500489"/>
            <a:chExt cx="4428743" cy="572198"/>
          </a:xfrm>
        </p:grpSpPr>
        <p:sp>
          <p:nvSpPr>
            <p:cNvPr id="10" name="제목 1">
              <a:extLst>
                <a:ext uri="{FF2B5EF4-FFF2-40B4-BE49-F238E27FC236}">
                  <a16:creationId xmlns:a16="http://schemas.microsoft.com/office/drawing/2014/main" id="{98A3E9F2-895D-4068-8F76-EE62C81BC529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4354459" cy="468659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 smtClean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11" name="제목 1">
              <a:extLst>
                <a:ext uri="{FF2B5EF4-FFF2-40B4-BE49-F238E27FC236}">
                  <a16:creationId xmlns:a16="http://schemas.microsoft.com/office/drawing/2014/main" id="{3333BD53-1364-41C3-AC5C-CAC849DB809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89"/>
              <a:ext cx="4303812" cy="503476"/>
            </a:xfrm>
            <a:prstGeom prst="rect">
              <a:avLst/>
            </a:prstGeom>
            <a:solidFill>
              <a:srgbClr val="7F5EA3">
                <a:alpha val="9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Let’s Review</a:t>
              </a:r>
            </a:p>
          </p:txBody>
        </p:sp>
      </p:grpSp>
      <p:sp>
        <p:nvSpPr>
          <p:cNvPr id="12" name="사각형: 둥근 모서리 5">
            <a:extLst>
              <a:ext uri="{FF2B5EF4-FFF2-40B4-BE49-F238E27FC236}">
                <a16:creationId xmlns:a16="http://schemas.microsoft.com/office/drawing/2014/main" id="{BF84413B-C777-4319-BB43-6ABA13C52ACC}"/>
              </a:ext>
            </a:extLst>
          </p:cNvPr>
          <p:cNvSpPr/>
          <p:nvPr/>
        </p:nvSpPr>
        <p:spPr>
          <a:xfrm>
            <a:off x="965362" y="4128014"/>
            <a:ext cx="3642498" cy="1067501"/>
          </a:xfrm>
          <a:custGeom>
            <a:avLst/>
            <a:gdLst>
              <a:gd name="connsiteX0" fmla="*/ 0 w 10960100"/>
              <a:gd name="connsiteY0" fmla="*/ 220134 h 1778000"/>
              <a:gd name="connsiteX1" fmla="*/ 220134 w 10960100"/>
              <a:gd name="connsiteY1" fmla="*/ 0 h 1778000"/>
              <a:gd name="connsiteX2" fmla="*/ 1088020 w 10960100"/>
              <a:gd name="connsiteY2" fmla="*/ 0 h 1778000"/>
              <a:gd name="connsiteX3" fmla="*/ 1535113 w 10960100"/>
              <a:gd name="connsiteY3" fmla="*/ 0 h 1778000"/>
              <a:gd name="connsiteX4" fmla="*/ 2192603 w 10960100"/>
              <a:gd name="connsiteY4" fmla="*/ 0 h 1778000"/>
              <a:gd name="connsiteX5" fmla="*/ 2534497 w 10960100"/>
              <a:gd name="connsiteY5" fmla="*/ 0 h 1778000"/>
              <a:gd name="connsiteX6" fmla="*/ 3402383 w 10960100"/>
              <a:gd name="connsiteY6" fmla="*/ 0 h 1778000"/>
              <a:gd name="connsiteX7" fmla="*/ 4059873 w 10960100"/>
              <a:gd name="connsiteY7" fmla="*/ 0 h 1778000"/>
              <a:gd name="connsiteX8" fmla="*/ 4927759 w 10960100"/>
              <a:gd name="connsiteY8" fmla="*/ 0 h 1778000"/>
              <a:gd name="connsiteX9" fmla="*/ 5480050 w 10960100"/>
              <a:gd name="connsiteY9" fmla="*/ 0 h 1778000"/>
              <a:gd name="connsiteX10" fmla="*/ 5927143 w 10960100"/>
              <a:gd name="connsiteY10" fmla="*/ 0 h 1778000"/>
              <a:gd name="connsiteX11" fmla="*/ 6584632 w 10960100"/>
              <a:gd name="connsiteY11" fmla="*/ 0 h 1778000"/>
              <a:gd name="connsiteX12" fmla="*/ 7347320 w 10960100"/>
              <a:gd name="connsiteY12" fmla="*/ 0 h 1778000"/>
              <a:gd name="connsiteX13" fmla="*/ 8215206 w 10960100"/>
              <a:gd name="connsiteY13" fmla="*/ 0 h 1778000"/>
              <a:gd name="connsiteX14" fmla="*/ 8977894 w 10960100"/>
              <a:gd name="connsiteY14" fmla="*/ 0 h 1778000"/>
              <a:gd name="connsiteX15" fmla="*/ 9845780 w 10960100"/>
              <a:gd name="connsiteY15" fmla="*/ 0 h 1778000"/>
              <a:gd name="connsiteX16" fmla="*/ 10739966 w 10960100"/>
              <a:gd name="connsiteY16" fmla="*/ 0 h 1778000"/>
              <a:gd name="connsiteX17" fmla="*/ 10960100 w 10960100"/>
              <a:gd name="connsiteY17" fmla="*/ 220134 h 1778000"/>
              <a:gd name="connsiteX18" fmla="*/ 10960100 w 10960100"/>
              <a:gd name="connsiteY18" fmla="*/ 915755 h 1778000"/>
              <a:gd name="connsiteX19" fmla="*/ 10960100 w 10960100"/>
              <a:gd name="connsiteY19" fmla="*/ 1557866 h 1778000"/>
              <a:gd name="connsiteX20" fmla="*/ 10739966 w 10960100"/>
              <a:gd name="connsiteY20" fmla="*/ 1778000 h 1778000"/>
              <a:gd name="connsiteX21" fmla="*/ 10398071 w 10960100"/>
              <a:gd name="connsiteY21" fmla="*/ 1778000 h 1778000"/>
              <a:gd name="connsiteX22" fmla="*/ 9740582 w 10960100"/>
              <a:gd name="connsiteY22" fmla="*/ 1778000 h 1778000"/>
              <a:gd name="connsiteX23" fmla="*/ 9083092 w 10960100"/>
              <a:gd name="connsiteY23" fmla="*/ 1778000 h 1778000"/>
              <a:gd name="connsiteX24" fmla="*/ 8530801 w 10960100"/>
              <a:gd name="connsiteY24" fmla="*/ 1778000 h 1778000"/>
              <a:gd name="connsiteX25" fmla="*/ 7662915 w 10960100"/>
              <a:gd name="connsiteY25" fmla="*/ 1778000 h 1778000"/>
              <a:gd name="connsiteX26" fmla="*/ 7215822 w 10960100"/>
              <a:gd name="connsiteY26" fmla="*/ 1778000 h 1778000"/>
              <a:gd name="connsiteX27" fmla="*/ 6347936 w 10960100"/>
              <a:gd name="connsiteY27" fmla="*/ 1778000 h 1778000"/>
              <a:gd name="connsiteX28" fmla="*/ 5900843 w 10960100"/>
              <a:gd name="connsiteY28" fmla="*/ 1778000 h 1778000"/>
              <a:gd name="connsiteX29" fmla="*/ 5138155 w 10960100"/>
              <a:gd name="connsiteY29" fmla="*/ 1778000 h 1778000"/>
              <a:gd name="connsiteX30" fmla="*/ 4270269 w 10960100"/>
              <a:gd name="connsiteY30" fmla="*/ 1778000 h 1778000"/>
              <a:gd name="connsiteX31" fmla="*/ 3928375 w 10960100"/>
              <a:gd name="connsiteY31" fmla="*/ 1778000 h 1778000"/>
              <a:gd name="connsiteX32" fmla="*/ 3060489 w 10960100"/>
              <a:gd name="connsiteY32" fmla="*/ 1778000 h 1778000"/>
              <a:gd name="connsiteX33" fmla="*/ 2192603 w 10960100"/>
              <a:gd name="connsiteY33" fmla="*/ 1778000 h 1778000"/>
              <a:gd name="connsiteX34" fmla="*/ 1850708 w 10960100"/>
              <a:gd name="connsiteY34" fmla="*/ 1778000 h 1778000"/>
              <a:gd name="connsiteX35" fmla="*/ 1193218 w 10960100"/>
              <a:gd name="connsiteY35" fmla="*/ 1778000 h 1778000"/>
              <a:gd name="connsiteX36" fmla="*/ 220134 w 10960100"/>
              <a:gd name="connsiteY36" fmla="*/ 1778000 h 1778000"/>
              <a:gd name="connsiteX37" fmla="*/ 0 w 10960100"/>
              <a:gd name="connsiteY37" fmla="*/ 1557866 h 1778000"/>
              <a:gd name="connsiteX38" fmla="*/ 0 w 10960100"/>
              <a:gd name="connsiteY38" fmla="*/ 929132 h 1778000"/>
              <a:gd name="connsiteX39" fmla="*/ 0 w 10960100"/>
              <a:gd name="connsiteY39" fmla="*/ 220134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960100" h="1778000" fill="none" extrusionOk="0">
                <a:moveTo>
                  <a:pt x="0" y="220134"/>
                </a:moveTo>
                <a:cubicBezTo>
                  <a:pt x="-2874" y="95269"/>
                  <a:pt x="109263" y="-11584"/>
                  <a:pt x="220134" y="0"/>
                </a:cubicBezTo>
                <a:cubicBezTo>
                  <a:pt x="579166" y="-16228"/>
                  <a:pt x="711298" y="-39952"/>
                  <a:pt x="1088020" y="0"/>
                </a:cubicBezTo>
                <a:cubicBezTo>
                  <a:pt x="1464742" y="39952"/>
                  <a:pt x="1362677" y="-4640"/>
                  <a:pt x="1535113" y="0"/>
                </a:cubicBezTo>
                <a:cubicBezTo>
                  <a:pt x="1707549" y="4640"/>
                  <a:pt x="2060233" y="17501"/>
                  <a:pt x="2192603" y="0"/>
                </a:cubicBezTo>
                <a:cubicBezTo>
                  <a:pt x="2324973" y="-17501"/>
                  <a:pt x="2363768" y="14345"/>
                  <a:pt x="2534497" y="0"/>
                </a:cubicBezTo>
                <a:cubicBezTo>
                  <a:pt x="2705226" y="-14345"/>
                  <a:pt x="3215750" y="387"/>
                  <a:pt x="3402383" y="0"/>
                </a:cubicBezTo>
                <a:cubicBezTo>
                  <a:pt x="3589016" y="-387"/>
                  <a:pt x="3927280" y="11286"/>
                  <a:pt x="4059873" y="0"/>
                </a:cubicBezTo>
                <a:cubicBezTo>
                  <a:pt x="4192466" y="-11286"/>
                  <a:pt x="4673130" y="-22080"/>
                  <a:pt x="4927759" y="0"/>
                </a:cubicBezTo>
                <a:cubicBezTo>
                  <a:pt x="5182388" y="22080"/>
                  <a:pt x="5294788" y="27147"/>
                  <a:pt x="5480050" y="0"/>
                </a:cubicBezTo>
                <a:cubicBezTo>
                  <a:pt x="5665312" y="-27147"/>
                  <a:pt x="5793152" y="6727"/>
                  <a:pt x="5927143" y="0"/>
                </a:cubicBezTo>
                <a:cubicBezTo>
                  <a:pt x="6061134" y="-6727"/>
                  <a:pt x="6400399" y="13067"/>
                  <a:pt x="6584632" y="0"/>
                </a:cubicBezTo>
                <a:cubicBezTo>
                  <a:pt x="6768865" y="-13067"/>
                  <a:pt x="7155409" y="30652"/>
                  <a:pt x="7347320" y="0"/>
                </a:cubicBezTo>
                <a:cubicBezTo>
                  <a:pt x="7539231" y="-30652"/>
                  <a:pt x="7949836" y="35589"/>
                  <a:pt x="8215206" y="0"/>
                </a:cubicBezTo>
                <a:cubicBezTo>
                  <a:pt x="8480576" y="-35589"/>
                  <a:pt x="8718491" y="-23422"/>
                  <a:pt x="8977894" y="0"/>
                </a:cubicBezTo>
                <a:cubicBezTo>
                  <a:pt x="9237297" y="23422"/>
                  <a:pt x="9568151" y="-23358"/>
                  <a:pt x="9845780" y="0"/>
                </a:cubicBezTo>
                <a:cubicBezTo>
                  <a:pt x="10123409" y="23358"/>
                  <a:pt x="10363396" y="-163"/>
                  <a:pt x="10739966" y="0"/>
                </a:cubicBezTo>
                <a:cubicBezTo>
                  <a:pt x="10880497" y="-19627"/>
                  <a:pt x="10955917" y="112654"/>
                  <a:pt x="10960100" y="220134"/>
                </a:cubicBezTo>
                <a:cubicBezTo>
                  <a:pt x="10986724" y="416387"/>
                  <a:pt x="10938459" y="707864"/>
                  <a:pt x="10960100" y="915755"/>
                </a:cubicBezTo>
                <a:cubicBezTo>
                  <a:pt x="10981741" y="1123646"/>
                  <a:pt x="10956762" y="1329697"/>
                  <a:pt x="10960100" y="1557866"/>
                </a:cubicBezTo>
                <a:cubicBezTo>
                  <a:pt x="10987789" y="1685031"/>
                  <a:pt x="10837445" y="1775097"/>
                  <a:pt x="10739966" y="1778000"/>
                </a:cubicBezTo>
                <a:cubicBezTo>
                  <a:pt x="10581751" y="1763598"/>
                  <a:pt x="10513472" y="1783637"/>
                  <a:pt x="10398071" y="1778000"/>
                </a:cubicBezTo>
                <a:cubicBezTo>
                  <a:pt x="10282670" y="1772363"/>
                  <a:pt x="9884433" y="1795300"/>
                  <a:pt x="9740582" y="1778000"/>
                </a:cubicBezTo>
                <a:cubicBezTo>
                  <a:pt x="9596731" y="1760700"/>
                  <a:pt x="9336498" y="1781171"/>
                  <a:pt x="9083092" y="1778000"/>
                </a:cubicBezTo>
                <a:cubicBezTo>
                  <a:pt x="8829686" y="1774830"/>
                  <a:pt x="8803482" y="1768118"/>
                  <a:pt x="8530801" y="1778000"/>
                </a:cubicBezTo>
                <a:cubicBezTo>
                  <a:pt x="8258120" y="1787882"/>
                  <a:pt x="7849394" y="1796966"/>
                  <a:pt x="7662915" y="1778000"/>
                </a:cubicBezTo>
                <a:cubicBezTo>
                  <a:pt x="7476436" y="1759034"/>
                  <a:pt x="7312098" y="1758294"/>
                  <a:pt x="7215822" y="1778000"/>
                </a:cubicBezTo>
                <a:cubicBezTo>
                  <a:pt x="7119546" y="1797706"/>
                  <a:pt x="6616791" y="1789466"/>
                  <a:pt x="6347936" y="1778000"/>
                </a:cubicBezTo>
                <a:cubicBezTo>
                  <a:pt x="6079081" y="1766534"/>
                  <a:pt x="6092754" y="1786477"/>
                  <a:pt x="5900843" y="1778000"/>
                </a:cubicBezTo>
                <a:cubicBezTo>
                  <a:pt x="5708932" y="1769523"/>
                  <a:pt x="5443851" y="1754140"/>
                  <a:pt x="5138155" y="1778000"/>
                </a:cubicBezTo>
                <a:cubicBezTo>
                  <a:pt x="4832459" y="1801860"/>
                  <a:pt x="4610793" y="1752304"/>
                  <a:pt x="4270269" y="1778000"/>
                </a:cubicBezTo>
                <a:cubicBezTo>
                  <a:pt x="3929745" y="1803696"/>
                  <a:pt x="4078965" y="1783114"/>
                  <a:pt x="3928375" y="1778000"/>
                </a:cubicBezTo>
                <a:cubicBezTo>
                  <a:pt x="3777785" y="1772886"/>
                  <a:pt x="3489770" y="1817074"/>
                  <a:pt x="3060489" y="1778000"/>
                </a:cubicBezTo>
                <a:cubicBezTo>
                  <a:pt x="2631208" y="1738926"/>
                  <a:pt x="2404441" y="1797695"/>
                  <a:pt x="2192603" y="1778000"/>
                </a:cubicBezTo>
                <a:cubicBezTo>
                  <a:pt x="1980765" y="1758305"/>
                  <a:pt x="2003378" y="1787096"/>
                  <a:pt x="1850708" y="1778000"/>
                </a:cubicBezTo>
                <a:cubicBezTo>
                  <a:pt x="1698038" y="1768904"/>
                  <a:pt x="1354043" y="1802667"/>
                  <a:pt x="1193218" y="1778000"/>
                </a:cubicBezTo>
                <a:cubicBezTo>
                  <a:pt x="1032393" y="1753334"/>
                  <a:pt x="700986" y="1755075"/>
                  <a:pt x="220134" y="1778000"/>
                </a:cubicBezTo>
                <a:cubicBezTo>
                  <a:pt x="94955" y="1794371"/>
                  <a:pt x="2074" y="1687061"/>
                  <a:pt x="0" y="1557866"/>
                </a:cubicBezTo>
                <a:cubicBezTo>
                  <a:pt x="-17754" y="1323516"/>
                  <a:pt x="18326" y="1209495"/>
                  <a:pt x="0" y="929132"/>
                </a:cubicBezTo>
                <a:cubicBezTo>
                  <a:pt x="-18326" y="648769"/>
                  <a:pt x="-2614" y="497287"/>
                  <a:pt x="0" y="220134"/>
                </a:cubicBezTo>
                <a:close/>
              </a:path>
              <a:path w="10960100" h="1778000" stroke="0" extrusionOk="0">
                <a:moveTo>
                  <a:pt x="0" y="220134"/>
                </a:moveTo>
                <a:cubicBezTo>
                  <a:pt x="-10120" y="92315"/>
                  <a:pt x="80202" y="6889"/>
                  <a:pt x="220134" y="0"/>
                </a:cubicBezTo>
                <a:cubicBezTo>
                  <a:pt x="599038" y="-30208"/>
                  <a:pt x="765271" y="-11022"/>
                  <a:pt x="1088020" y="0"/>
                </a:cubicBezTo>
                <a:cubicBezTo>
                  <a:pt x="1410769" y="11022"/>
                  <a:pt x="1371320" y="-26618"/>
                  <a:pt x="1640311" y="0"/>
                </a:cubicBezTo>
                <a:cubicBezTo>
                  <a:pt x="1909302" y="26618"/>
                  <a:pt x="1957487" y="3753"/>
                  <a:pt x="2087404" y="0"/>
                </a:cubicBezTo>
                <a:cubicBezTo>
                  <a:pt x="2217321" y="-3753"/>
                  <a:pt x="2638434" y="-10474"/>
                  <a:pt x="2850092" y="0"/>
                </a:cubicBezTo>
                <a:cubicBezTo>
                  <a:pt x="3061750" y="10474"/>
                  <a:pt x="3134856" y="19261"/>
                  <a:pt x="3402383" y="0"/>
                </a:cubicBezTo>
                <a:cubicBezTo>
                  <a:pt x="3669910" y="-19261"/>
                  <a:pt x="4003611" y="16072"/>
                  <a:pt x="4270269" y="0"/>
                </a:cubicBezTo>
                <a:cubicBezTo>
                  <a:pt x="4536927" y="-16072"/>
                  <a:pt x="4618341" y="-4644"/>
                  <a:pt x="4717362" y="0"/>
                </a:cubicBezTo>
                <a:cubicBezTo>
                  <a:pt x="4816383" y="4644"/>
                  <a:pt x="5189696" y="30576"/>
                  <a:pt x="5585248" y="0"/>
                </a:cubicBezTo>
                <a:cubicBezTo>
                  <a:pt x="5980800" y="-30576"/>
                  <a:pt x="5801100" y="-2880"/>
                  <a:pt x="5927143" y="0"/>
                </a:cubicBezTo>
                <a:cubicBezTo>
                  <a:pt x="6053186" y="2880"/>
                  <a:pt x="6430010" y="-10030"/>
                  <a:pt x="6584632" y="0"/>
                </a:cubicBezTo>
                <a:cubicBezTo>
                  <a:pt x="6739254" y="10030"/>
                  <a:pt x="7056795" y="-24390"/>
                  <a:pt x="7242122" y="0"/>
                </a:cubicBezTo>
                <a:cubicBezTo>
                  <a:pt x="7427449" y="24390"/>
                  <a:pt x="7617053" y="-11555"/>
                  <a:pt x="7794413" y="0"/>
                </a:cubicBezTo>
                <a:cubicBezTo>
                  <a:pt x="7971773" y="11555"/>
                  <a:pt x="8284027" y="-20786"/>
                  <a:pt x="8662299" y="0"/>
                </a:cubicBezTo>
                <a:cubicBezTo>
                  <a:pt x="9040571" y="20786"/>
                  <a:pt x="9251754" y="-7121"/>
                  <a:pt x="9530185" y="0"/>
                </a:cubicBezTo>
                <a:cubicBezTo>
                  <a:pt x="9808616" y="7121"/>
                  <a:pt x="9786730" y="10656"/>
                  <a:pt x="9977278" y="0"/>
                </a:cubicBezTo>
                <a:cubicBezTo>
                  <a:pt x="10167826" y="-10656"/>
                  <a:pt x="10509361" y="-30947"/>
                  <a:pt x="10739966" y="0"/>
                </a:cubicBezTo>
                <a:cubicBezTo>
                  <a:pt x="10852447" y="-18542"/>
                  <a:pt x="10961546" y="78993"/>
                  <a:pt x="10960100" y="220134"/>
                </a:cubicBezTo>
                <a:cubicBezTo>
                  <a:pt x="10990581" y="546244"/>
                  <a:pt x="10981232" y="636854"/>
                  <a:pt x="10960100" y="902377"/>
                </a:cubicBezTo>
                <a:cubicBezTo>
                  <a:pt x="10938968" y="1167900"/>
                  <a:pt x="10932818" y="1420383"/>
                  <a:pt x="10960100" y="1557866"/>
                </a:cubicBezTo>
                <a:cubicBezTo>
                  <a:pt x="10965040" y="1676513"/>
                  <a:pt x="10848019" y="1799471"/>
                  <a:pt x="10739966" y="1778000"/>
                </a:cubicBezTo>
                <a:cubicBezTo>
                  <a:pt x="10603367" y="1786550"/>
                  <a:pt x="10340202" y="1802905"/>
                  <a:pt x="10187675" y="1778000"/>
                </a:cubicBezTo>
                <a:cubicBezTo>
                  <a:pt x="10035148" y="1753095"/>
                  <a:pt x="9849614" y="1771396"/>
                  <a:pt x="9530185" y="1778000"/>
                </a:cubicBezTo>
                <a:cubicBezTo>
                  <a:pt x="9210756" y="1784605"/>
                  <a:pt x="9318965" y="1765773"/>
                  <a:pt x="9188291" y="1778000"/>
                </a:cubicBezTo>
                <a:cubicBezTo>
                  <a:pt x="9057617" y="1790227"/>
                  <a:pt x="8985598" y="1771515"/>
                  <a:pt x="8846396" y="1778000"/>
                </a:cubicBezTo>
                <a:cubicBezTo>
                  <a:pt x="8707195" y="1784485"/>
                  <a:pt x="8389042" y="1756254"/>
                  <a:pt x="8188907" y="1778000"/>
                </a:cubicBezTo>
                <a:cubicBezTo>
                  <a:pt x="7988772" y="1799746"/>
                  <a:pt x="7921813" y="1768854"/>
                  <a:pt x="7741814" y="1778000"/>
                </a:cubicBezTo>
                <a:cubicBezTo>
                  <a:pt x="7561815" y="1787146"/>
                  <a:pt x="7316511" y="1810924"/>
                  <a:pt x="6979126" y="1778000"/>
                </a:cubicBezTo>
                <a:cubicBezTo>
                  <a:pt x="6641741" y="1745076"/>
                  <a:pt x="6674496" y="1778247"/>
                  <a:pt x="6532033" y="1778000"/>
                </a:cubicBezTo>
                <a:cubicBezTo>
                  <a:pt x="6389570" y="1777753"/>
                  <a:pt x="6109703" y="1789340"/>
                  <a:pt x="5769345" y="1778000"/>
                </a:cubicBezTo>
                <a:cubicBezTo>
                  <a:pt x="5428987" y="1766660"/>
                  <a:pt x="5530986" y="1765895"/>
                  <a:pt x="5427451" y="1778000"/>
                </a:cubicBezTo>
                <a:cubicBezTo>
                  <a:pt x="5323916" y="1790105"/>
                  <a:pt x="5043737" y="1795104"/>
                  <a:pt x="4664763" y="1778000"/>
                </a:cubicBezTo>
                <a:cubicBezTo>
                  <a:pt x="4285789" y="1760896"/>
                  <a:pt x="4436592" y="1797680"/>
                  <a:pt x="4217670" y="1778000"/>
                </a:cubicBezTo>
                <a:cubicBezTo>
                  <a:pt x="3998748" y="1758320"/>
                  <a:pt x="3986200" y="1775688"/>
                  <a:pt x="3875776" y="1778000"/>
                </a:cubicBezTo>
                <a:cubicBezTo>
                  <a:pt x="3765352" y="1780312"/>
                  <a:pt x="3607302" y="1786228"/>
                  <a:pt x="3428683" y="1778000"/>
                </a:cubicBezTo>
                <a:cubicBezTo>
                  <a:pt x="3250064" y="1769772"/>
                  <a:pt x="2821084" y="1741639"/>
                  <a:pt x="2665995" y="1778000"/>
                </a:cubicBezTo>
                <a:cubicBezTo>
                  <a:pt x="2510906" y="1814361"/>
                  <a:pt x="2365355" y="1795952"/>
                  <a:pt x="2218902" y="1778000"/>
                </a:cubicBezTo>
                <a:cubicBezTo>
                  <a:pt x="2072449" y="1760048"/>
                  <a:pt x="1954993" y="1777611"/>
                  <a:pt x="1877008" y="1778000"/>
                </a:cubicBezTo>
                <a:cubicBezTo>
                  <a:pt x="1799023" y="1778389"/>
                  <a:pt x="1609679" y="1756442"/>
                  <a:pt x="1429915" y="1778000"/>
                </a:cubicBezTo>
                <a:cubicBezTo>
                  <a:pt x="1250151" y="1799558"/>
                  <a:pt x="1101089" y="1776768"/>
                  <a:pt x="877624" y="1778000"/>
                </a:cubicBezTo>
                <a:cubicBezTo>
                  <a:pt x="654159" y="1779232"/>
                  <a:pt x="481083" y="1774686"/>
                  <a:pt x="220134" y="1778000"/>
                </a:cubicBezTo>
                <a:cubicBezTo>
                  <a:pt x="91383" y="1785121"/>
                  <a:pt x="14274" y="1682647"/>
                  <a:pt x="0" y="1557866"/>
                </a:cubicBezTo>
                <a:cubicBezTo>
                  <a:pt x="-2831" y="1338555"/>
                  <a:pt x="18597" y="1015122"/>
                  <a:pt x="0" y="862245"/>
                </a:cubicBezTo>
                <a:cubicBezTo>
                  <a:pt x="-18597" y="709368"/>
                  <a:pt x="28759" y="415151"/>
                  <a:pt x="0" y="2201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7F5EA3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1238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60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배달의민족 주아" panose="02020603020101020101" pitchFamily="18" charset="-127"/>
              </a:rPr>
              <a:t>wearing</a:t>
            </a:r>
            <a:endParaRPr lang="en-US" altLang="ko-KR" sz="60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배달의민족 주아" panose="02020603020101020101" pitchFamily="18" charset="-127"/>
            </a:endParaRPr>
          </a:p>
        </p:txBody>
      </p:sp>
      <p:sp>
        <p:nvSpPr>
          <p:cNvPr id="13" name="사각형: 둥근 모서리 5">
            <a:extLst>
              <a:ext uri="{FF2B5EF4-FFF2-40B4-BE49-F238E27FC236}">
                <a16:creationId xmlns:a16="http://schemas.microsoft.com/office/drawing/2014/main" id="{BF84413B-C777-4319-BB43-6ABA13C52ACC}"/>
              </a:ext>
            </a:extLst>
          </p:cNvPr>
          <p:cNvSpPr/>
          <p:nvPr/>
        </p:nvSpPr>
        <p:spPr>
          <a:xfrm>
            <a:off x="6384352" y="4661764"/>
            <a:ext cx="2056095" cy="1067501"/>
          </a:xfrm>
          <a:custGeom>
            <a:avLst/>
            <a:gdLst>
              <a:gd name="connsiteX0" fmla="*/ 0 w 10960100"/>
              <a:gd name="connsiteY0" fmla="*/ 220134 h 1778000"/>
              <a:gd name="connsiteX1" fmla="*/ 220134 w 10960100"/>
              <a:gd name="connsiteY1" fmla="*/ 0 h 1778000"/>
              <a:gd name="connsiteX2" fmla="*/ 1088020 w 10960100"/>
              <a:gd name="connsiteY2" fmla="*/ 0 h 1778000"/>
              <a:gd name="connsiteX3" fmla="*/ 1535113 w 10960100"/>
              <a:gd name="connsiteY3" fmla="*/ 0 h 1778000"/>
              <a:gd name="connsiteX4" fmla="*/ 2192603 w 10960100"/>
              <a:gd name="connsiteY4" fmla="*/ 0 h 1778000"/>
              <a:gd name="connsiteX5" fmla="*/ 2534497 w 10960100"/>
              <a:gd name="connsiteY5" fmla="*/ 0 h 1778000"/>
              <a:gd name="connsiteX6" fmla="*/ 3402383 w 10960100"/>
              <a:gd name="connsiteY6" fmla="*/ 0 h 1778000"/>
              <a:gd name="connsiteX7" fmla="*/ 4059873 w 10960100"/>
              <a:gd name="connsiteY7" fmla="*/ 0 h 1778000"/>
              <a:gd name="connsiteX8" fmla="*/ 4927759 w 10960100"/>
              <a:gd name="connsiteY8" fmla="*/ 0 h 1778000"/>
              <a:gd name="connsiteX9" fmla="*/ 5480050 w 10960100"/>
              <a:gd name="connsiteY9" fmla="*/ 0 h 1778000"/>
              <a:gd name="connsiteX10" fmla="*/ 5927143 w 10960100"/>
              <a:gd name="connsiteY10" fmla="*/ 0 h 1778000"/>
              <a:gd name="connsiteX11" fmla="*/ 6584632 w 10960100"/>
              <a:gd name="connsiteY11" fmla="*/ 0 h 1778000"/>
              <a:gd name="connsiteX12" fmla="*/ 7347320 w 10960100"/>
              <a:gd name="connsiteY12" fmla="*/ 0 h 1778000"/>
              <a:gd name="connsiteX13" fmla="*/ 8215206 w 10960100"/>
              <a:gd name="connsiteY13" fmla="*/ 0 h 1778000"/>
              <a:gd name="connsiteX14" fmla="*/ 8977894 w 10960100"/>
              <a:gd name="connsiteY14" fmla="*/ 0 h 1778000"/>
              <a:gd name="connsiteX15" fmla="*/ 9845780 w 10960100"/>
              <a:gd name="connsiteY15" fmla="*/ 0 h 1778000"/>
              <a:gd name="connsiteX16" fmla="*/ 10739966 w 10960100"/>
              <a:gd name="connsiteY16" fmla="*/ 0 h 1778000"/>
              <a:gd name="connsiteX17" fmla="*/ 10960100 w 10960100"/>
              <a:gd name="connsiteY17" fmla="*/ 220134 h 1778000"/>
              <a:gd name="connsiteX18" fmla="*/ 10960100 w 10960100"/>
              <a:gd name="connsiteY18" fmla="*/ 915755 h 1778000"/>
              <a:gd name="connsiteX19" fmla="*/ 10960100 w 10960100"/>
              <a:gd name="connsiteY19" fmla="*/ 1557866 h 1778000"/>
              <a:gd name="connsiteX20" fmla="*/ 10739966 w 10960100"/>
              <a:gd name="connsiteY20" fmla="*/ 1778000 h 1778000"/>
              <a:gd name="connsiteX21" fmla="*/ 10398071 w 10960100"/>
              <a:gd name="connsiteY21" fmla="*/ 1778000 h 1778000"/>
              <a:gd name="connsiteX22" fmla="*/ 9740582 w 10960100"/>
              <a:gd name="connsiteY22" fmla="*/ 1778000 h 1778000"/>
              <a:gd name="connsiteX23" fmla="*/ 9083092 w 10960100"/>
              <a:gd name="connsiteY23" fmla="*/ 1778000 h 1778000"/>
              <a:gd name="connsiteX24" fmla="*/ 8530801 w 10960100"/>
              <a:gd name="connsiteY24" fmla="*/ 1778000 h 1778000"/>
              <a:gd name="connsiteX25" fmla="*/ 7662915 w 10960100"/>
              <a:gd name="connsiteY25" fmla="*/ 1778000 h 1778000"/>
              <a:gd name="connsiteX26" fmla="*/ 7215822 w 10960100"/>
              <a:gd name="connsiteY26" fmla="*/ 1778000 h 1778000"/>
              <a:gd name="connsiteX27" fmla="*/ 6347936 w 10960100"/>
              <a:gd name="connsiteY27" fmla="*/ 1778000 h 1778000"/>
              <a:gd name="connsiteX28" fmla="*/ 5900843 w 10960100"/>
              <a:gd name="connsiteY28" fmla="*/ 1778000 h 1778000"/>
              <a:gd name="connsiteX29" fmla="*/ 5138155 w 10960100"/>
              <a:gd name="connsiteY29" fmla="*/ 1778000 h 1778000"/>
              <a:gd name="connsiteX30" fmla="*/ 4270269 w 10960100"/>
              <a:gd name="connsiteY30" fmla="*/ 1778000 h 1778000"/>
              <a:gd name="connsiteX31" fmla="*/ 3928375 w 10960100"/>
              <a:gd name="connsiteY31" fmla="*/ 1778000 h 1778000"/>
              <a:gd name="connsiteX32" fmla="*/ 3060489 w 10960100"/>
              <a:gd name="connsiteY32" fmla="*/ 1778000 h 1778000"/>
              <a:gd name="connsiteX33" fmla="*/ 2192603 w 10960100"/>
              <a:gd name="connsiteY33" fmla="*/ 1778000 h 1778000"/>
              <a:gd name="connsiteX34" fmla="*/ 1850708 w 10960100"/>
              <a:gd name="connsiteY34" fmla="*/ 1778000 h 1778000"/>
              <a:gd name="connsiteX35" fmla="*/ 1193218 w 10960100"/>
              <a:gd name="connsiteY35" fmla="*/ 1778000 h 1778000"/>
              <a:gd name="connsiteX36" fmla="*/ 220134 w 10960100"/>
              <a:gd name="connsiteY36" fmla="*/ 1778000 h 1778000"/>
              <a:gd name="connsiteX37" fmla="*/ 0 w 10960100"/>
              <a:gd name="connsiteY37" fmla="*/ 1557866 h 1778000"/>
              <a:gd name="connsiteX38" fmla="*/ 0 w 10960100"/>
              <a:gd name="connsiteY38" fmla="*/ 929132 h 1778000"/>
              <a:gd name="connsiteX39" fmla="*/ 0 w 10960100"/>
              <a:gd name="connsiteY39" fmla="*/ 220134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960100" h="1778000" fill="none" extrusionOk="0">
                <a:moveTo>
                  <a:pt x="0" y="220134"/>
                </a:moveTo>
                <a:cubicBezTo>
                  <a:pt x="-2874" y="95269"/>
                  <a:pt x="109263" y="-11584"/>
                  <a:pt x="220134" y="0"/>
                </a:cubicBezTo>
                <a:cubicBezTo>
                  <a:pt x="579166" y="-16228"/>
                  <a:pt x="711298" y="-39952"/>
                  <a:pt x="1088020" y="0"/>
                </a:cubicBezTo>
                <a:cubicBezTo>
                  <a:pt x="1464742" y="39952"/>
                  <a:pt x="1362677" y="-4640"/>
                  <a:pt x="1535113" y="0"/>
                </a:cubicBezTo>
                <a:cubicBezTo>
                  <a:pt x="1707549" y="4640"/>
                  <a:pt x="2060233" y="17501"/>
                  <a:pt x="2192603" y="0"/>
                </a:cubicBezTo>
                <a:cubicBezTo>
                  <a:pt x="2324973" y="-17501"/>
                  <a:pt x="2363768" y="14345"/>
                  <a:pt x="2534497" y="0"/>
                </a:cubicBezTo>
                <a:cubicBezTo>
                  <a:pt x="2705226" y="-14345"/>
                  <a:pt x="3215750" y="387"/>
                  <a:pt x="3402383" y="0"/>
                </a:cubicBezTo>
                <a:cubicBezTo>
                  <a:pt x="3589016" y="-387"/>
                  <a:pt x="3927280" y="11286"/>
                  <a:pt x="4059873" y="0"/>
                </a:cubicBezTo>
                <a:cubicBezTo>
                  <a:pt x="4192466" y="-11286"/>
                  <a:pt x="4673130" y="-22080"/>
                  <a:pt x="4927759" y="0"/>
                </a:cubicBezTo>
                <a:cubicBezTo>
                  <a:pt x="5182388" y="22080"/>
                  <a:pt x="5294788" y="27147"/>
                  <a:pt x="5480050" y="0"/>
                </a:cubicBezTo>
                <a:cubicBezTo>
                  <a:pt x="5665312" y="-27147"/>
                  <a:pt x="5793152" y="6727"/>
                  <a:pt x="5927143" y="0"/>
                </a:cubicBezTo>
                <a:cubicBezTo>
                  <a:pt x="6061134" y="-6727"/>
                  <a:pt x="6400399" y="13067"/>
                  <a:pt x="6584632" y="0"/>
                </a:cubicBezTo>
                <a:cubicBezTo>
                  <a:pt x="6768865" y="-13067"/>
                  <a:pt x="7155409" y="30652"/>
                  <a:pt x="7347320" y="0"/>
                </a:cubicBezTo>
                <a:cubicBezTo>
                  <a:pt x="7539231" y="-30652"/>
                  <a:pt x="7949836" y="35589"/>
                  <a:pt x="8215206" y="0"/>
                </a:cubicBezTo>
                <a:cubicBezTo>
                  <a:pt x="8480576" y="-35589"/>
                  <a:pt x="8718491" y="-23422"/>
                  <a:pt x="8977894" y="0"/>
                </a:cubicBezTo>
                <a:cubicBezTo>
                  <a:pt x="9237297" y="23422"/>
                  <a:pt x="9568151" y="-23358"/>
                  <a:pt x="9845780" y="0"/>
                </a:cubicBezTo>
                <a:cubicBezTo>
                  <a:pt x="10123409" y="23358"/>
                  <a:pt x="10363396" y="-163"/>
                  <a:pt x="10739966" y="0"/>
                </a:cubicBezTo>
                <a:cubicBezTo>
                  <a:pt x="10880497" y="-19627"/>
                  <a:pt x="10955917" y="112654"/>
                  <a:pt x="10960100" y="220134"/>
                </a:cubicBezTo>
                <a:cubicBezTo>
                  <a:pt x="10986724" y="416387"/>
                  <a:pt x="10938459" y="707864"/>
                  <a:pt x="10960100" y="915755"/>
                </a:cubicBezTo>
                <a:cubicBezTo>
                  <a:pt x="10981741" y="1123646"/>
                  <a:pt x="10956762" y="1329697"/>
                  <a:pt x="10960100" y="1557866"/>
                </a:cubicBezTo>
                <a:cubicBezTo>
                  <a:pt x="10987789" y="1685031"/>
                  <a:pt x="10837445" y="1775097"/>
                  <a:pt x="10739966" y="1778000"/>
                </a:cubicBezTo>
                <a:cubicBezTo>
                  <a:pt x="10581751" y="1763598"/>
                  <a:pt x="10513472" y="1783637"/>
                  <a:pt x="10398071" y="1778000"/>
                </a:cubicBezTo>
                <a:cubicBezTo>
                  <a:pt x="10282670" y="1772363"/>
                  <a:pt x="9884433" y="1795300"/>
                  <a:pt x="9740582" y="1778000"/>
                </a:cubicBezTo>
                <a:cubicBezTo>
                  <a:pt x="9596731" y="1760700"/>
                  <a:pt x="9336498" y="1781171"/>
                  <a:pt x="9083092" y="1778000"/>
                </a:cubicBezTo>
                <a:cubicBezTo>
                  <a:pt x="8829686" y="1774830"/>
                  <a:pt x="8803482" y="1768118"/>
                  <a:pt x="8530801" y="1778000"/>
                </a:cubicBezTo>
                <a:cubicBezTo>
                  <a:pt x="8258120" y="1787882"/>
                  <a:pt x="7849394" y="1796966"/>
                  <a:pt x="7662915" y="1778000"/>
                </a:cubicBezTo>
                <a:cubicBezTo>
                  <a:pt x="7476436" y="1759034"/>
                  <a:pt x="7312098" y="1758294"/>
                  <a:pt x="7215822" y="1778000"/>
                </a:cubicBezTo>
                <a:cubicBezTo>
                  <a:pt x="7119546" y="1797706"/>
                  <a:pt x="6616791" y="1789466"/>
                  <a:pt x="6347936" y="1778000"/>
                </a:cubicBezTo>
                <a:cubicBezTo>
                  <a:pt x="6079081" y="1766534"/>
                  <a:pt x="6092754" y="1786477"/>
                  <a:pt x="5900843" y="1778000"/>
                </a:cubicBezTo>
                <a:cubicBezTo>
                  <a:pt x="5708932" y="1769523"/>
                  <a:pt x="5443851" y="1754140"/>
                  <a:pt x="5138155" y="1778000"/>
                </a:cubicBezTo>
                <a:cubicBezTo>
                  <a:pt x="4832459" y="1801860"/>
                  <a:pt x="4610793" y="1752304"/>
                  <a:pt x="4270269" y="1778000"/>
                </a:cubicBezTo>
                <a:cubicBezTo>
                  <a:pt x="3929745" y="1803696"/>
                  <a:pt x="4078965" y="1783114"/>
                  <a:pt x="3928375" y="1778000"/>
                </a:cubicBezTo>
                <a:cubicBezTo>
                  <a:pt x="3777785" y="1772886"/>
                  <a:pt x="3489770" y="1817074"/>
                  <a:pt x="3060489" y="1778000"/>
                </a:cubicBezTo>
                <a:cubicBezTo>
                  <a:pt x="2631208" y="1738926"/>
                  <a:pt x="2404441" y="1797695"/>
                  <a:pt x="2192603" y="1778000"/>
                </a:cubicBezTo>
                <a:cubicBezTo>
                  <a:pt x="1980765" y="1758305"/>
                  <a:pt x="2003378" y="1787096"/>
                  <a:pt x="1850708" y="1778000"/>
                </a:cubicBezTo>
                <a:cubicBezTo>
                  <a:pt x="1698038" y="1768904"/>
                  <a:pt x="1354043" y="1802667"/>
                  <a:pt x="1193218" y="1778000"/>
                </a:cubicBezTo>
                <a:cubicBezTo>
                  <a:pt x="1032393" y="1753334"/>
                  <a:pt x="700986" y="1755075"/>
                  <a:pt x="220134" y="1778000"/>
                </a:cubicBezTo>
                <a:cubicBezTo>
                  <a:pt x="94955" y="1794371"/>
                  <a:pt x="2074" y="1687061"/>
                  <a:pt x="0" y="1557866"/>
                </a:cubicBezTo>
                <a:cubicBezTo>
                  <a:pt x="-17754" y="1323516"/>
                  <a:pt x="18326" y="1209495"/>
                  <a:pt x="0" y="929132"/>
                </a:cubicBezTo>
                <a:cubicBezTo>
                  <a:pt x="-18326" y="648769"/>
                  <a:pt x="-2614" y="497287"/>
                  <a:pt x="0" y="220134"/>
                </a:cubicBezTo>
                <a:close/>
              </a:path>
              <a:path w="10960100" h="1778000" stroke="0" extrusionOk="0">
                <a:moveTo>
                  <a:pt x="0" y="220134"/>
                </a:moveTo>
                <a:cubicBezTo>
                  <a:pt x="-10120" y="92315"/>
                  <a:pt x="80202" y="6889"/>
                  <a:pt x="220134" y="0"/>
                </a:cubicBezTo>
                <a:cubicBezTo>
                  <a:pt x="599038" y="-30208"/>
                  <a:pt x="765271" y="-11022"/>
                  <a:pt x="1088020" y="0"/>
                </a:cubicBezTo>
                <a:cubicBezTo>
                  <a:pt x="1410769" y="11022"/>
                  <a:pt x="1371320" y="-26618"/>
                  <a:pt x="1640311" y="0"/>
                </a:cubicBezTo>
                <a:cubicBezTo>
                  <a:pt x="1909302" y="26618"/>
                  <a:pt x="1957487" y="3753"/>
                  <a:pt x="2087404" y="0"/>
                </a:cubicBezTo>
                <a:cubicBezTo>
                  <a:pt x="2217321" y="-3753"/>
                  <a:pt x="2638434" y="-10474"/>
                  <a:pt x="2850092" y="0"/>
                </a:cubicBezTo>
                <a:cubicBezTo>
                  <a:pt x="3061750" y="10474"/>
                  <a:pt x="3134856" y="19261"/>
                  <a:pt x="3402383" y="0"/>
                </a:cubicBezTo>
                <a:cubicBezTo>
                  <a:pt x="3669910" y="-19261"/>
                  <a:pt x="4003611" y="16072"/>
                  <a:pt x="4270269" y="0"/>
                </a:cubicBezTo>
                <a:cubicBezTo>
                  <a:pt x="4536927" y="-16072"/>
                  <a:pt x="4618341" y="-4644"/>
                  <a:pt x="4717362" y="0"/>
                </a:cubicBezTo>
                <a:cubicBezTo>
                  <a:pt x="4816383" y="4644"/>
                  <a:pt x="5189696" y="30576"/>
                  <a:pt x="5585248" y="0"/>
                </a:cubicBezTo>
                <a:cubicBezTo>
                  <a:pt x="5980800" y="-30576"/>
                  <a:pt x="5801100" y="-2880"/>
                  <a:pt x="5927143" y="0"/>
                </a:cubicBezTo>
                <a:cubicBezTo>
                  <a:pt x="6053186" y="2880"/>
                  <a:pt x="6430010" y="-10030"/>
                  <a:pt x="6584632" y="0"/>
                </a:cubicBezTo>
                <a:cubicBezTo>
                  <a:pt x="6739254" y="10030"/>
                  <a:pt x="7056795" y="-24390"/>
                  <a:pt x="7242122" y="0"/>
                </a:cubicBezTo>
                <a:cubicBezTo>
                  <a:pt x="7427449" y="24390"/>
                  <a:pt x="7617053" y="-11555"/>
                  <a:pt x="7794413" y="0"/>
                </a:cubicBezTo>
                <a:cubicBezTo>
                  <a:pt x="7971773" y="11555"/>
                  <a:pt x="8284027" y="-20786"/>
                  <a:pt x="8662299" y="0"/>
                </a:cubicBezTo>
                <a:cubicBezTo>
                  <a:pt x="9040571" y="20786"/>
                  <a:pt x="9251754" y="-7121"/>
                  <a:pt x="9530185" y="0"/>
                </a:cubicBezTo>
                <a:cubicBezTo>
                  <a:pt x="9808616" y="7121"/>
                  <a:pt x="9786730" y="10656"/>
                  <a:pt x="9977278" y="0"/>
                </a:cubicBezTo>
                <a:cubicBezTo>
                  <a:pt x="10167826" y="-10656"/>
                  <a:pt x="10509361" y="-30947"/>
                  <a:pt x="10739966" y="0"/>
                </a:cubicBezTo>
                <a:cubicBezTo>
                  <a:pt x="10852447" y="-18542"/>
                  <a:pt x="10961546" y="78993"/>
                  <a:pt x="10960100" y="220134"/>
                </a:cubicBezTo>
                <a:cubicBezTo>
                  <a:pt x="10990581" y="546244"/>
                  <a:pt x="10981232" y="636854"/>
                  <a:pt x="10960100" y="902377"/>
                </a:cubicBezTo>
                <a:cubicBezTo>
                  <a:pt x="10938968" y="1167900"/>
                  <a:pt x="10932818" y="1420383"/>
                  <a:pt x="10960100" y="1557866"/>
                </a:cubicBezTo>
                <a:cubicBezTo>
                  <a:pt x="10965040" y="1676513"/>
                  <a:pt x="10848019" y="1799471"/>
                  <a:pt x="10739966" y="1778000"/>
                </a:cubicBezTo>
                <a:cubicBezTo>
                  <a:pt x="10603367" y="1786550"/>
                  <a:pt x="10340202" y="1802905"/>
                  <a:pt x="10187675" y="1778000"/>
                </a:cubicBezTo>
                <a:cubicBezTo>
                  <a:pt x="10035148" y="1753095"/>
                  <a:pt x="9849614" y="1771396"/>
                  <a:pt x="9530185" y="1778000"/>
                </a:cubicBezTo>
                <a:cubicBezTo>
                  <a:pt x="9210756" y="1784605"/>
                  <a:pt x="9318965" y="1765773"/>
                  <a:pt x="9188291" y="1778000"/>
                </a:cubicBezTo>
                <a:cubicBezTo>
                  <a:pt x="9057617" y="1790227"/>
                  <a:pt x="8985598" y="1771515"/>
                  <a:pt x="8846396" y="1778000"/>
                </a:cubicBezTo>
                <a:cubicBezTo>
                  <a:pt x="8707195" y="1784485"/>
                  <a:pt x="8389042" y="1756254"/>
                  <a:pt x="8188907" y="1778000"/>
                </a:cubicBezTo>
                <a:cubicBezTo>
                  <a:pt x="7988772" y="1799746"/>
                  <a:pt x="7921813" y="1768854"/>
                  <a:pt x="7741814" y="1778000"/>
                </a:cubicBezTo>
                <a:cubicBezTo>
                  <a:pt x="7561815" y="1787146"/>
                  <a:pt x="7316511" y="1810924"/>
                  <a:pt x="6979126" y="1778000"/>
                </a:cubicBezTo>
                <a:cubicBezTo>
                  <a:pt x="6641741" y="1745076"/>
                  <a:pt x="6674496" y="1778247"/>
                  <a:pt x="6532033" y="1778000"/>
                </a:cubicBezTo>
                <a:cubicBezTo>
                  <a:pt x="6389570" y="1777753"/>
                  <a:pt x="6109703" y="1789340"/>
                  <a:pt x="5769345" y="1778000"/>
                </a:cubicBezTo>
                <a:cubicBezTo>
                  <a:pt x="5428987" y="1766660"/>
                  <a:pt x="5530986" y="1765895"/>
                  <a:pt x="5427451" y="1778000"/>
                </a:cubicBezTo>
                <a:cubicBezTo>
                  <a:pt x="5323916" y="1790105"/>
                  <a:pt x="5043737" y="1795104"/>
                  <a:pt x="4664763" y="1778000"/>
                </a:cubicBezTo>
                <a:cubicBezTo>
                  <a:pt x="4285789" y="1760896"/>
                  <a:pt x="4436592" y="1797680"/>
                  <a:pt x="4217670" y="1778000"/>
                </a:cubicBezTo>
                <a:cubicBezTo>
                  <a:pt x="3998748" y="1758320"/>
                  <a:pt x="3986200" y="1775688"/>
                  <a:pt x="3875776" y="1778000"/>
                </a:cubicBezTo>
                <a:cubicBezTo>
                  <a:pt x="3765352" y="1780312"/>
                  <a:pt x="3607302" y="1786228"/>
                  <a:pt x="3428683" y="1778000"/>
                </a:cubicBezTo>
                <a:cubicBezTo>
                  <a:pt x="3250064" y="1769772"/>
                  <a:pt x="2821084" y="1741639"/>
                  <a:pt x="2665995" y="1778000"/>
                </a:cubicBezTo>
                <a:cubicBezTo>
                  <a:pt x="2510906" y="1814361"/>
                  <a:pt x="2365355" y="1795952"/>
                  <a:pt x="2218902" y="1778000"/>
                </a:cubicBezTo>
                <a:cubicBezTo>
                  <a:pt x="2072449" y="1760048"/>
                  <a:pt x="1954993" y="1777611"/>
                  <a:pt x="1877008" y="1778000"/>
                </a:cubicBezTo>
                <a:cubicBezTo>
                  <a:pt x="1799023" y="1778389"/>
                  <a:pt x="1609679" y="1756442"/>
                  <a:pt x="1429915" y="1778000"/>
                </a:cubicBezTo>
                <a:cubicBezTo>
                  <a:pt x="1250151" y="1799558"/>
                  <a:pt x="1101089" y="1776768"/>
                  <a:pt x="877624" y="1778000"/>
                </a:cubicBezTo>
                <a:cubicBezTo>
                  <a:pt x="654159" y="1779232"/>
                  <a:pt x="481083" y="1774686"/>
                  <a:pt x="220134" y="1778000"/>
                </a:cubicBezTo>
                <a:cubicBezTo>
                  <a:pt x="91383" y="1785121"/>
                  <a:pt x="14274" y="1682647"/>
                  <a:pt x="0" y="1557866"/>
                </a:cubicBezTo>
                <a:cubicBezTo>
                  <a:pt x="-2831" y="1338555"/>
                  <a:pt x="18597" y="1015122"/>
                  <a:pt x="0" y="862245"/>
                </a:cubicBezTo>
                <a:cubicBezTo>
                  <a:pt x="-18597" y="709368"/>
                  <a:pt x="28759" y="415151"/>
                  <a:pt x="0" y="2201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7F5EA3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1238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60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배달의민족 주아" panose="02020603020101020101" pitchFamily="18" charset="-127"/>
              </a:rPr>
              <a:t>He’s</a:t>
            </a:r>
            <a:endParaRPr lang="en-US" altLang="ko-KR" sz="60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배달의민족 주아" panose="02020603020101020101" pitchFamily="18" charset="-127"/>
            </a:endParaRPr>
          </a:p>
        </p:txBody>
      </p:sp>
      <p:sp>
        <p:nvSpPr>
          <p:cNvPr id="16" name="사각형: 둥근 모서리 5">
            <a:extLst>
              <a:ext uri="{FF2B5EF4-FFF2-40B4-BE49-F238E27FC236}">
                <a16:creationId xmlns:a16="http://schemas.microsoft.com/office/drawing/2014/main" id="{BF84413B-C777-4319-BB43-6ABA13C52ACC}"/>
              </a:ext>
            </a:extLst>
          </p:cNvPr>
          <p:cNvSpPr/>
          <p:nvPr/>
        </p:nvSpPr>
        <p:spPr>
          <a:xfrm>
            <a:off x="7908248" y="3060513"/>
            <a:ext cx="1426252" cy="1067501"/>
          </a:xfrm>
          <a:custGeom>
            <a:avLst/>
            <a:gdLst>
              <a:gd name="connsiteX0" fmla="*/ 0 w 10960100"/>
              <a:gd name="connsiteY0" fmla="*/ 220134 h 1778000"/>
              <a:gd name="connsiteX1" fmla="*/ 220134 w 10960100"/>
              <a:gd name="connsiteY1" fmla="*/ 0 h 1778000"/>
              <a:gd name="connsiteX2" fmla="*/ 1088020 w 10960100"/>
              <a:gd name="connsiteY2" fmla="*/ 0 h 1778000"/>
              <a:gd name="connsiteX3" fmla="*/ 1535113 w 10960100"/>
              <a:gd name="connsiteY3" fmla="*/ 0 h 1778000"/>
              <a:gd name="connsiteX4" fmla="*/ 2192603 w 10960100"/>
              <a:gd name="connsiteY4" fmla="*/ 0 h 1778000"/>
              <a:gd name="connsiteX5" fmla="*/ 2534497 w 10960100"/>
              <a:gd name="connsiteY5" fmla="*/ 0 h 1778000"/>
              <a:gd name="connsiteX6" fmla="*/ 3402383 w 10960100"/>
              <a:gd name="connsiteY6" fmla="*/ 0 h 1778000"/>
              <a:gd name="connsiteX7" fmla="*/ 4059873 w 10960100"/>
              <a:gd name="connsiteY7" fmla="*/ 0 h 1778000"/>
              <a:gd name="connsiteX8" fmla="*/ 4927759 w 10960100"/>
              <a:gd name="connsiteY8" fmla="*/ 0 h 1778000"/>
              <a:gd name="connsiteX9" fmla="*/ 5480050 w 10960100"/>
              <a:gd name="connsiteY9" fmla="*/ 0 h 1778000"/>
              <a:gd name="connsiteX10" fmla="*/ 5927143 w 10960100"/>
              <a:gd name="connsiteY10" fmla="*/ 0 h 1778000"/>
              <a:gd name="connsiteX11" fmla="*/ 6584632 w 10960100"/>
              <a:gd name="connsiteY11" fmla="*/ 0 h 1778000"/>
              <a:gd name="connsiteX12" fmla="*/ 7347320 w 10960100"/>
              <a:gd name="connsiteY12" fmla="*/ 0 h 1778000"/>
              <a:gd name="connsiteX13" fmla="*/ 8215206 w 10960100"/>
              <a:gd name="connsiteY13" fmla="*/ 0 h 1778000"/>
              <a:gd name="connsiteX14" fmla="*/ 8977894 w 10960100"/>
              <a:gd name="connsiteY14" fmla="*/ 0 h 1778000"/>
              <a:gd name="connsiteX15" fmla="*/ 9845780 w 10960100"/>
              <a:gd name="connsiteY15" fmla="*/ 0 h 1778000"/>
              <a:gd name="connsiteX16" fmla="*/ 10739966 w 10960100"/>
              <a:gd name="connsiteY16" fmla="*/ 0 h 1778000"/>
              <a:gd name="connsiteX17" fmla="*/ 10960100 w 10960100"/>
              <a:gd name="connsiteY17" fmla="*/ 220134 h 1778000"/>
              <a:gd name="connsiteX18" fmla="*/ 10960100 w 10960100"/>
              <a:gd name="connsiteY18" fmla="*/ 915755 h 1778000"/>
              <a:gd name="connsiteX19" fmla="*/ 10960100 w 10960100"/>
              <a:gd name="connsiteY19" fmla="*/ 1557866 h 1778000"/>
              <a:gd name="connsiteX20" fmla="*/ 10739966 w 10960100"/>
              <a:gd name="connsiteY20" fmla="*/ 1778000 h 1778000"/>
              <a:gd name="connsiteX21" fmla="*/ 10398071 w 10960100"/>
              <a:gd name="connsiteY21" fmla="*/ 1778000 h 1778000"/>
              <a:gd name="connsiteX22" fmla="*/ 9740582 w 10960100"/>
              <a:gd name="connsiteY22" fmla="*/ 1778000 h 1778000"/>
              <a:gd name="connsiteX23" fmla="*/ 9083092 w 10960100"/>
              <a:gd name="connsiteY23" fmla="*/ 1778000 h 1778000"/>
              <a:gd name="connsiteX24" fmla="*/ 8530801 w 10960100"/>
              <a:gd name="connsiteY24" fmla="*/ 1778000 h 1778000"/>
              <a:gd name="connsiteX25" fmla="*/ 7662915 w 10960100"/>
              <a:gd name="connsiteY25" fmla="*/ 1778000 h 1778000"/>
              <a:gd name="connsiteX26" fmla="*/ 7215822 w 10960100"/>
              <a:gd name="connsiteY26" fmla="*/ 1778000 h 1778000"/>
              <a:gd name="connsiteX27" fmla="*/ 6347936 w 10960100"/>
              <a:gd name="connsiteY27" fmla="*/ 1778000 h 1778000"/>
              <a:gd name="connsiteX28" fmla="*/ 5900843 w 10960100"/>
              <a:gd name="connsiteY28" fmla="*/ 1778000 h 1778000"/>
              <a:gd name="connsiteX29" fmla="*/ 5138155 w 10960100"/>
              <a:gd name="connsiteY29" fmla="*/ 1778000 h 1778000"/>
              <a:gd name="connsiteX30" fmla="*/ 4270269 w 10960100"/>
              <a:gd name="connsiteY30" fmla="*/ 1778000 h 1778000"/>
              <a:gd name="connsiteX31" fmla="*/ 3928375 w 10960100"/>
              <a:gd name="connsiteY31" fmla="*/ 1778000 h 1778000"/>
              <a:gd name="connsiteX32" fmla="*/ 3060489 w 10960100"/>
              <a:gd name="connsiteY32" fmla="*/ 1778000 h 1778000"/>
              <a:gd name="connsiteX33" fmla="*/ 2192603 w 10960100"/>
              <a:gd name="connsiteY33" fmla="*/ 1778000 h 1778000"/>
              <a:gd name="connsiteX34" fmla="*/ 1850708 w 10960100"/>
              <a:gd name="connsiteY34" fmla="*/ 1778000 h 1778000"/>
              <a:gd name="connsiteX35" fmla="*/ 1193218 w 10960100"/>
              <a:gd name="connsiteY35" fmla="*/ 1778000 h 1778000"/>
              <a:gd name="connsiteX36" fmla="*/ 220134 w 10960100"/>
              <a:gd name="connsiteY36" fmla="*/ 1778000 h 1778000"/>
              <a:gd name="connsiteX37" fmla="*/ 0 w 10960100"/>
              <a:gd name="connsiteY37" fmla="*/ 1557866 h 1778000"/>
              <a:gd name="connsiteX38" fmla="*/ 0 w 10960100"/>
              <a:gd name="connsiteY38" fmla="*/ 929132 h 1778000"/>
              <a:gd name="connsiteX39" fmla="*/ 0 w 10960100"/>
              <a:gd name="connsiteY39" fmla="*/ 220134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960100" h="1778000" fill="none" extrusionOk="0">
                <a:moveTo>
                  <a:pt x="0" y="220134"/>
                </a:moveTo>
                <a:cubicBezTo>
                  <a:pt x="-2874" y="95269"/>
                  <a:pt x="109263" y="-11584"/>
                  <a:pt x="220134" y="0"/>
                </a:cubicBezTo>
                <a:cubicBezTo>
                  <a:pt x="579166" y="-16228"/>
                  <a:pt x="711298" y="-39952"/>
                  <a:pt x="1088020" y="0"/>
                </a:cubicBezTo>
                <a:cubicBezTo>
                  <a:pt x="1464742" y="39952"/>
                  <a:pt x="1362677" y="-4640"/>
                  <a:pt x="1535113" y="0"/>
                </a:cubicBezTo>
                <a:cubicBezTo>
                  <a:pt x="1707549" y="4640"/>
                  <a:pt x="2060233" y="17501"/>
                  <a:pt x="2192603" y="0"/>
                </a:cubicBezTo>
                <a:cubicBezTo>
                  <a:pt x="2324973" y="-17501"/>
                  <a:pt x="2363768" y="14345"/>
                  <a:pt x="2534497" y="0"/>
                </a:cubicBezTo>
                <a:cubicBezTo>
                  <a:pt x="2705226" y="-14345"/>
                  <a:pt x="3215750" y="387"/>
                  <a:pt x="3402383" y="0"/>
                </a:cubicBezTo>
                <a:cubicBezTo>
                  <a:pt x="3589016" y="-387"/>
                  <a:pt x="3927280" y="11286"/>
                  <a:pt x="4059873" y="0"/>
                </a:cubicBezTo>
                <a:cubicBezTo>
                  <a:pt x="4192466" y="-11286"/>
                  <a:pt x="4673130" y="-22080"/>
                  <a:pt x="4927759" y="0"/>
                </a:cubicBezTo>
                <a:cubicBezTo>
                  <a:pt x="5182388" y="22080"/>
                  <a:pt x="5294788" y="27147"/>
                  <a:pt x="5480050" y="0"/>
                </a:cubicBezTo>
                <a:cubicBezTo>
                  <a:pt x="5665312" y="-27147"/>
                  <a:pt x="5793152" y="6727"/>
                  <a:pt x="5927143" y="0"/>
                </a:cubicBezTo>
                <a:cubicBezTo>
                  <a:pt x="6061134" y="-6727"/>
                  <a:pt x="6400399" y="13067"/>
                  <a:pt x="6584632" y="0"/>
                </a:cubicBezTo>
                <a:cubicBezTo>
                  <a:pt x="6768865" y="-13067"/>
                  <a:pt x="7155409" y="30652"/>
                  <a:pt x="7347320" y="0"/>
                </a:cubicBezTo>
                <a:cubicBezTo>
                  <a:pt x="7539231" y="-30652"/>
                  <a:pt x="7949836" y="35589"/>
                  <a:pt x="8215206" y="0"/>
                </a:cubicBezTo>
                <a:cubicBezTo>
                  <a:pt x="8480576" y="-35589"/>
                  <a:pt x="8718491" y="-23422"/>
                  <a:pt x="8977894" y="0"/>
                </a:cubicBezTo>
                <a:cubicBezTo>
                  <a:pt x="9237297" y="23422"/>
                  <a:pt x="9568151" y="-23358"/>
                  <a:pt x="9845780" y="0"/>
                </a:cubicBezTo>
                <a:cubicBezTo>
                  <a:pt x="10123409" y="23358"/>
                  <a:pt x="10363396" y="-163"/>
                  <a:pt x="10739966" y="0"/>
                </a:cubicBezTo>
                <a:cubicBezTo>
                  <a:pt x="10880497" y="-19627"/>
                  <a:pt x="10955917" y="112654"/>
                  <a:pt x="10960100" y="220134"/>
                </a:cubicBezTo>
                <a:cubicBezTo>
                  <a:pt x="10986724" y="416387"/>
                  <a:pt x="10938459" y="707864"/>
                  <a:pt x="10960100" y="915755"/>
                </a:cubicBezTo>
                <a:cubicBezTo>
                  <a:pt x="10981741" y="1123646"/>
                  <a:pt x="10956762" y="1329697"/>
                  <a:pt x="10960100" y="1557866"/>
                </a:cubicBezTo>
                <a:cubicBezTo>
                  <a:pt x="10987789" y="1685031"/>
                  <a:pt x="10837445" y="1775097"/>
                  <a:pt x="10739966" y="1778000"/>
                </a:cubicBezTo>
                <a:cubicBezTo>
                  <a:pt x="10581751" y="1763598"/>
                  <a:pt x="10513472" y="1783637"/>
                  <a:pt x="10398071" y="1778000"/>
                </a:cubicBezTo>
                <a:cubicBezTo>
                  <a:pt x="10282670" y="1772363"/>
                  <a:pt x="9884433" y="1795300"/>
                  <a:pt x="9740582" y="1778000"/>
                </a:cubicBezTo>
                <a:cubicBezTo>
                  <a:pt x="9596731" y="1760700"/>
                  <a:pt x="9336498" y="1781171"/>
                  <a:pt x="9083092" y="1778000"/>
                </a:cubicBezTo>
                <a:cubicBezTo>
                  <a:pt x="8829686" y="1774830"/>
                  <a:pt x="8803482" y="1768118"/>
                  <a:pt x="8530801" y="1778000"/>
                </a:cubicBezTo>
                <a:cubicBezTo>
                  <a:pt x="8258120" y="1787882"/>
                  <a:pt x="7849394" y="1796966"/>
                  <a:pt x="7662915" y="1778000"/>
                </a:cubicBezTo>
                <a:cubicBezTo>
                  <a:pt x="7476436" y="1759034"/>
                  <a:pt x="7312098" y="1758294"/>
                  <a:pt x="7215822" y="1778000"/>
                </a:cubicBezTo>
                <a:cubicBezTo>
                  <a:pt x="7119546" y="1797706"/>
                  <a:pt x="6616791" y="1789466"/>
                  <a:pt x="6347936" y="1778000"/>
                </a:cubicBezTo>
                <a:cubicBezTo>
                  <a:pt x="6079081" y="1766534"/>
                  <a:pt x="6092754" y="1786477"/>
                  <a:pt x="5900843" y="1778000"/>
                </a:cubicBezTo>
                <a:cubicBezTo>
                  <a:pt x="5708932" y="1769523"/>
                  <a:pt x="5443851" y="1754140"/>
                  <a:pt x="5138155" y="1778000"/>
                </a:cubicBezTo>
                <a:cubicBezTo>
                  <a:pt x="4832459" y="1801860"/>
                  <a:pt x="4610793" y="1752304"/>
                  <a:pt x="4270269" y="1778000"/>
                </a:cubicBezTo>
                <a:cubicBezTo>
                  <a:pt x="3929745" y="1803696"/>
                  <a:pt x="4078965" y="1783114"/>
                  <a:pt x="3928375" y="1778000"/>
                </a:cubicBezTo>
                <a:cubicBezTo>
                  <a:pt x="3777785" y="1772886"/>
                  <a:pt x="3489770" y="1817074"/>
                  <a:pt x="3060489" y="1778000"/>
                </a:cubicBezTo>
                <a:cubicBezTo>
                  <a:pt x="2631208" y="1738926"/>
                  <a:pt x="2404441" y="1797695"/>
                  <a:pt x="2192603" y="1778000"/>
                </a:cubicBezTo>
                <a:cubicBezTo>
                  <a:pt x="1980765" y="1758305"/>
                  <a:pt x="2003378" y="1787096"/>
                  <a:pt x="1850708" y="1778000"/>
                </a:cubicBezTo>
                <a:cubicBezTo>
                  <a:pt x="1698038" y="1768904"/>
                  <a:pt x="1354043" y="1802667"/>
                  <a:pt x="1193218" y="1778000"/>
                </a:cubicBezTo>
                <a:cubicBezTo>
                  <a:pt x="1032393" y="1753334"/>
                  <a:pt x="700986" y="1755075"/>
                  <a:pt x="220134" y="1778000"/>
                </a:cubicBezTo>
                <a:cubicBezTo>
                  <a:pt x="94955" y="1794371"/>
                  <a:pt x="2074" y="1687061"/>
                  <a:pt x="0" y="1557866"/>
                </a:cubicBezTo>
                <a:cubicBezTo>
                  <a:pt x="-17754" y="1323516"/>
                  <a:pt x="18326" y="1209495"/>
                  <a:pt x="0" y="929132"/>
                </a:cubicBezTo>
                <a:cubicBezTo>
                  <a:pt x="-18326" y="648769"/>
                  <a:pt x="-2614" y="497287"/>
                  <a:pt x="0" y="220134"/>
                </a:cubicBezTo>
                <a:close/>
              </a:path>
              <a:path w="10960100" h="1778000" stroke="0" extrusionOk="0">
                <a:moveTo>
                  <a:pt x="0" y="220134"/>
                </a:moveTo>
                <a:cubicBezTo>
                  <a:pt x="-10120" y="92315"/>
                  <a:pt x="80202" y="6889"/>
                  <a:pt x="220134" y="0"/>
                </a:cubicBezTo>
                <a:cubicBezTo>
                  <a:pt x="599038" y="-30208"/>
                  <a:pt x="765271" y="-11022"/>
                  <a:pt x="1088020" y="0"/>
                </a:cubicBezTo>
                <a:cubicBezTo>
                  <a:pt x="1410769" y="11022"/>
                  <a:pt x="1371320" y="-26618"/>
                  <a:pt x="1640311" y="0"/>
                </a:cubicBezTo>
                <a:cubicBezTo>
                  <a:pt x="1909302" y="26618"/>
                  <a:pt x="1957487" y="3753"/>
                  <a:pt x="2087404" y="0"/>
                </a:cubicBezTo>
                <a:cubicBezTo>
                  <a:pt x="2217321" y="-3753"/>
                  <a:pt x="2638434" y="-10474"/>
                  <a:pt x="2850092" y="0"/>
                </a:cubicBezTo>
                <a:cubicBezTo>
                  <a:pt x="3061750" y="10474"/>
                  <a:pt x="3134856" y="19261"/>
                  <a:pt x="3402383" y="0"/>
                </a:cubicBezTo>
                <a:cubicBezTo>
                  <a:pt x="3669910" y="-19261"/>
                  <a:pt x="4003611" y="16072"/>
                  <a:pt x="4270269" y="0"/>
                </a:cubicBezTo>
                <a:cubicBezTo>
                  <a:pt x="4536927" y="-16072"/>
                  <a:pt x="4618341" y="-4644"/>
                  <a:pt x="4717362" y="0"/>
                </a:cubicBezTo>
                <a:cubicBezTo>
                  <a:pt x="4816383" y="4644"/>
                  <a:pt x="5189696" y="30576"/>
                  <a:pt x="5585248" y="0"/>
                </a:cubicBezTo>
                <a:cubicBezTo>
                  <a:pt x="5980800" y="-30576"/>
                  <a:pt x="5801100" y="-2880"/>
                  <a:pt x="5927143" y="0"/>
                </a:cubicBezTo>
                <a:cubicBezTo>
                  <a:pt x="6053186" y="2880"/>
                  <a:pt x="6430010" y="-10030"/>
                  <a:pt x="6584632" y="0"/>
                </a:cubicBezTo>
                <a:cubicBezTo>
                  <a:pt x="6739254" y="10030"/>
                  <a:pt x="7056795" y="-24390"/>
                  <a:pt x="7242122" y="0"/>
                </a:cubicBezTo>
                <a:cubicBezTo>
                  <a:pt x="7427449" y="24390"/>
                  <a:pt x="7617053" y="-11555"/>
                  <a:pt x="7794413" y="0"/>
                </a:cubicBezTo>
                <a:cubicBezTo>
                  <a:pt x="7971773" y="11555"/>
                  <a:pt x="8284027" y="-20786"/>
                  <a:pt x="8662299" y="0"/>
                </a:cubicBezTo>
                <a:cubicBezTo>
                  <a:pt x="9040571" y="20786"/>
                  <a:pt x="9251754" y="-7121"/>
                  <a:pt x="9530185" y="0"/>
                </a:cubicBezTo>
                <a:cubicBezTo>
                  <a:pt x="9808616" y="7121"/>
                  <a:pt x="9786730" y="10656"/>
                  <a:pt x="9977278" y="0"/>
                </a:cubicBezTo>
                <a:cubicBezTo>
                  <a:pt x="10167826" y="-10656"/>
                  <a:pt x="10509361" y="-30947"/>
                  <a:pt x="10739966" y="0"/>
                </a:cubicBezTo>
                <a:cubicBezTo>
                  <a:pt x="10852447" y="-18542"/>
                  <a:pt x="10961546" y="78993"/>
                  <a:pt x="10960100" y="220134"/>
                </a:cubicBezTo>
                <a:cubicBezTo>
                  <a:pt x="10990581" y="546244"/>
                  <a:pt x="10981232" y="636854"/>
                  <a:pt x="10960100" y="902377"/>
                </a:cubicBezTo>
                <a:cubicBezTo>
                  <a:pt x="10938968" y="1167900"/>
                  <a:pt x="10932818" y="1420383"/>
                  <a:pt x="10960100" y="1557866"/>
                </a:cubicBezTo>
                <a:cubicBezTo>
                  <a:pt x="10965040" y="1676513"/>
                  <a:pt x="10848019" y="1799471"/>
                  <a:pt x="10739966" y="1778000"/>
                </a:cubicBezTo>
                <a:cubicBezTo>
                  <a:pt x="10603367" y="1786550"/>
                  <a:pt x="10340202" y="1802905"/>
                  <a:pt x="10187675" y="1778000"/>
                </a:cubicBezTo>
                <a:cubicBezTo>
                  <a:pt x="10035148" y="1753095"/>
                  <a:pt x="9849614" y="1771396"/>
                  <a:pt x="9530185" y="1778000"/>
                </a:cubicBezTo>
                <a:cubicBezTo>
                  <a:pt x="9210756" y="1784605"/>
                  <a:pt x="9318965" y="1765773"/>
                  <a:pt x="9188291" y="1778000"/>
                </a:cubicBezTo>
                <a:cubicBezTo>
                  <a:pt x="9057617" y="1790227"/>
                  <a:pt x="8985598" y="1771515"/>
                  <a:pt x="8846396" y="1778000"/>
                </a:cubicBezTo>
                <a:cubicBezTo>
                  <a:pt x="8707195" y="1784485"/>
                  <a:pt x="8389042" y="1756254"/>
                  <a:pt x="8188907" y="1778000"/>
                </a:cubicBezTo>
                <a:cubicBezTo>
                  <a:pt x="7988772" y="1799746"/>
                  <a:pt x="7921813" y="1768854"/>
                  <a:pt x="7741814" y="1778000"/>
                </a:cubicBezTo>
                <a:cubicBezTo>
                  <a:pt x="7561815" y="1787146"/>
                  <a:pt x="7316511" y="1810924"/>
                  <a:pt x="6979126" y="1778000"/>
                </a:cubicBezTo>
                <a:cubicBezTo>
                  <a:pt x="6641741" y="1745076"/>
                  <a:pt x="6674496" y="1778247"/>
                  <a:pt x="6532033" y="1778000"/>
                </a:cubicBezTo>
                <a:cubicBezTo>
                  <a:pt x="6389570" y="1777753"/>
                  <a:pt x="6109703" y="1789340"/>
                  <a:pt x="5769345" y="1778000"/>
                </a:cubicBezTo>
                <a:cubicBezTo>
                  <a:pt x="5428987" y="1766660"/>
                  <a:pt x="5530986" y="1765895"/>
                  <a:pt x="5427451" y="1778000"/>
                </a:cubicBezTo>
                <a:cubicBezTo>
                  <a:pt x="5323916" y="1790105"/>
                  <a:pt x="5043737" y="1795104"/>
                  <a:pt x="4664763" y="1778000"/>
                </a:cubicBezTo>
                <a:cubicBezTo>
                  <a:pt x="4285789" y="1760896"/>
                  <a:pt x="4436592" y="1797680"/>
                  <a:pt x="4217670" y="1778000"/>
                </a:cubicBezTo>
                <a:cubicBezTo>
                  <a:pt x="3998748" y="1758320"/>
                  <a:pt x="3986200" y="1775688"/>
                  <a:pt x="3875776" y="1778000"/>
                </a:cubicBezTo>
                <a:cubicBezTo>
                  <a:pt x="3765352" y="1780312"/>
                  <a:pt x="3607302" y="1786228"/>
                  <a:pt x="3428683" y="1778000"/>
                </a:cubicBezTo>
                <a:cubicBezTo>
                  <a:pt x="3250064" y="1769772"/>
                  <a:pt x="2821084" y="1741639"/>
                  <a:pt x="2665995" y="1778000"/>
                </a:cubicBezTo>
                <a:cubicBezTo>
                  <a:pt x="2510906" y="1814361"/>
                  <a:pt x="2365355" y="1795952"/>
                  <a:pt x="2218902" y="1778000"/>
                </a:cubicBezTo>
                <a:cubicBezTo>
                  <a:pt x="2072449" y="1760048"/>
                  <a:pt x="1954993" y="1777611"/>
                  <a:pt x="1877008" y="1778000"/>
                </a:cubicBezTo>
                <a:cubicBezTo>
                  <a:pt x="1799023" y="1778389"/>
                  <a:pt x="1609679" y="1756442"/>
                  <a:pt x="1429915" y="1778000"/>
                </a:cubicBezTo>
                <a:cubicBezTo>
                  <a:pt x="1250151" y="1799558"/>
                  <a:pt x="1101089" y="1776768"/>
                  <a:pt x="877624" y="1778000"/>
                </a:cubicBezTo>
                <a:cubicBezTo>
                  <a:pt x="654159" y="1779232"/>
                  <a:pt x="481083" y="1774686"/>
                  <a:pt x="220134" y="1778000"/>
                </a:cubicBezTo>
                <a:cubicBezTo>
                  <a:pt x="91383" y="1785121"/>
                  <a:pt x="14274" y="1682647"/>
                  <a:pt x="0" y="1557866"/>
                </a:cubicBezTo>
                <a:cubicBezTo>
                  <a:pt x="-2831" y="1338555"/>
                  <a:pt x="18597" y="1015122"/>
                  <a:pt x="0" y="862245"/>
                </a:cubicBezTo>
                <a:cubicBezTo>
                  <a:pt x="-18597" y="709368"/>
                  <a:pt x="28759" y="415151"/>
                  <a:pt x="0" y="2201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7F5EA3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1238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60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배달의민족 주아" panose="02020603020101020101" pitchFamily="18" charset="-127"/>
              </a:rPr>
              <a:t>a</a:t>
            </a:r>
            <a:endParaRPr lang="en-US" altLang="ko-KR" sz="60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배달의민족 주아" panose="02020603020101020101" pitchFamily="18" charset="-127"/>
            </a:endParaRPr>
          </a:p>
        </p:txBody>
      </p:sp>
      <p:sp>
        <p:nvSpPr>
          <p:cNvPr id="17" name="사각형: 둥근 모서리 5">
            <a:extLst>
              <a:ext uri="{FF2B5EF4-FFF2-40B4-BE49-F238E27FC236}">
                <a16:creationId xmlns:a16="http://schemas.microsoft.com/office/drawing/2014/main" id="{BF84413B-C777-4319-BB43-6ABA13C52ACC}"/>
              </a:ext>
            </a:extLst>
          </p:cNvPr>
          <p:cNvSpPr/>
          <p:nvPr/>
        </p:nvSpPr>
        <p:spPr>
          <a:xfrm>
            <a:off x="4356099" y="7526874"/>
            <a:ext cx="1273825" cy="1067501"/>
          </a:xfrm>
          <a:custGeom>
            <a:avLst/>
            <a:gdLst>
              <a:gd name="connsiteX0" fmla="*/ 0 w 10960100"/>
              <a:gd name="connsiteY0" fmla="*/ 220134 h 1778000"/>
              <a:gd name="connsiteX1" fmla="*/ 220134 w 10960100"/>
              <a:gd name="connsiteY1" fmla="*/ 0 h 1778000"/>
              <a:gd name="connsiteX2" fmla="*/ 1088020 w 10960100"/>
              <a:gd name="connsiteY2" fmla="*/ 0 h 1778000"/>
              <a:gd name="connsiteX3" fmla="*/ 1535113 w 10960100"/>
              <a:gd name="connsiteY3" fmla="*/ 0 h 1778000"/>
              <a:gd name="connsiteX4" fmla="*/ 2192603 w 10960100"/>
              <a:gd name="connsiteY4" fmla="*/ 0 h 1778000"/>
              <a:gd name="connsiteX5" fmla="*/ 2534497 w 10960100"/>
              <a:gd name="connsiteY5" fmla="*/ 0 h 1778000"/>
              <a:gd name="connsiteX6" fmla="*/ 3402383 w 10960100"/>
              <a:gd name="connsiteY6" fmla="*/ 0 h 1778000"/>
              <a:gd name="connsiteX7" fmla="*/ 4059873 w 10960100"/>
              <a:gd name="connsiteY7" fmla="*/ 0 h 1778000"/>
              <a:gd name="connsiteX8" fmla="*/ 4927759 w 10960100"/>
              <a:gd name="connsiteY8" fmla="*/ 0 h 1778000"/>
              <a:gd name="connsiteX9" fmla="*/ 5480050 w 10960100"/>
              <a:gd name="connsiteY9" fmla="*/ 0 h 1778000"/>
              <a:gd name="connsiteX10" fmla="*/ 5927143 w 10960100"/>
              <a:gd name="connsiteY10" fmla="*/ 0 h 1778000"/>
              <a:gd name="connsiteX11" fmla="*/ 6584632 w 10960100"/>
              <a:gd name="connsiteY11" fmla="*/ 0 h 1778000"/>
              <a:gd name="connsiteX12" fmla="*/ 7347320 w 10960100"/>
              <a:gd name="connsiteY12" fmla="*/ 0 h 1778000"/>
              <a:gd name="connsiteX13" fmla="*/ 8215206 w 10960100"/>
              <a:gd name="connsiteY13" fmla="*/ 0 h 1778000"/>
              <a:gd name="connsiteX14" fmla="*/ 8977894 w 10960100"/>
              <a:gd name="connsiteY14" fmla="*/ 0 h 1778000"/>
              <a:gd name="connsiteX15" fmla="*/ 9845780 w 10960100"/>
              <a:gd name="connsiteY15" fmla="*/ 0 h 1778000"/>
              <a:gd name="connsiteX16" fmla="*/ 10739966 w 10960100"/>
              <a:gd name="connsiteY16" fmla="*/ 0 h 1778000"/>
              <a:gd name="connsiteX17" fmla="*/ 10960100 w 10960100"/>
              <a:gd name="connsiteY17" fmla="*/ 220134 h 1778000"/>
              <a:gd name="connsiteX18" fmla="*/ 10960100 w 10960100"/>
              <a:gd name="connsiteY18" fmla="*/ 915755 h 1778000"/>
              <a:gd name="connsiteX19" fmla="*/ 10960100 w 10960100"/>
              <a:gd name="connsiteY19" fmla="*/ 1557866 h 1778000"/>
              <a:gd name="connsiteX20" fmla="*/ 10739966 w 10960100"/>
              <a:gd name="connsiteY20" fmla="*/ 1778000 h 1778000"/>
              <a:gd name="connsiteX21" fmla="*/ 10398071 w 10960100"/>
              <a:gd name="connsiteY21" fmla="*/ 1778000 h 1778000"/>
              <a:gd name="connsiteX22" fmla="*/ 9740582 w 10960100"/>
              <a:gd name="connsiteY22" fmla="*/ 1778000 h 1778000"/>
              <a:gd name="connsiteX23" fmla="*/ 9083092 w 10960100"/>
              <a:gd name="connsiteY23" fmla="*/ 1778000 h 1778000"/>
              <a:gd name="connsiteX24" fmla="*/ 8530801 w 10960100"/>
              <a:gd name="connsiteY24" fmla="*/ 1778000 h 1778000"/>
              <a:gd name="connsiteX25" fmla="*/ 7662915 w 10960100"/>
              <a:gd name="connsiteY25" fmla="*/ 1778000 h 1778000"/>
              <a:gd name="connsiteX26" fmla="*/ 7215822 w 10960100"/>
              <a:gd name="connsiteY26" fmla="*/ 1778000 h 1778000"/>
              <a:gd name="connsiteX27" fmla="*/ 6347936 w 10960100"/>
              <a:gd name="connsiteY27" fmla="*/ 1778000 h 1778000"/>
              <a:gd name="connsiteX28" fmla="*/ 5900843 w 10960100"/>
              <a:gd name="connsiteY28" fmla="*/ 1778000 h 1778000"/>
              <a:gd name="connsiteX29" fmla="*/ 5138155 w 10960100"/>
              <a:gd name="connsiteY29" fmla="*/ 1778000 h 1778000"/>
              <a:gd name="connsiteX30" fmla="*/ 4270269 w 10960100"/>
              <a:gd name="connsiteY30" fmla="*/ 1778000 h 1778000"/>
              <a:gd name="connsiteX31" fmla="*/ 3928375 w 10960100"/>
              <a:gd name="connsiteY31" fmla="*/ 1778000 h 1778000"/>
              <a:gd name="connsiteX32" fmla="*/ 3060489 w 10960100"/>
              <a:gd name="connsiteY32" fmla="*/ 1778000 h 1778000"/>
              <a:gd name="connsiteX33" fmla="*/ 2192603 w 10960100"/>
              <a:gd name="connsiteY33" fmla="*/ 1778000 h 1778000"/>
              <a:gd name="connsiteX34" fmla="*/ 1850708 w 10960100"/>
              <a:gd name="connsiteY34" fmla="*/ 1778000 h 1778000"/>
              <a:gd name="connsiteX35" fmla="*/ 1193218 w 10960100"/>
              <a:gd name="connsiteY35" fmla="*/ 1778000 h 1778000"/>
              <a:gd name="connsiteX36" fmla="*/ 220134 w 10960100"/>
              <a:gd name="connsiteY36" fmla="*/ 1778000 h 1778000"/>
              <a:gd name="connsiteX37" fmla="*/ 0 w 10960100"/>
              <a:gd name="connsiteY37" fmla="*/ 1557866 h 1778000"/>
              <a:gd name="connsiteX38" fmla="*/ 0 w 10960100"/>
              <a:gd name="connsiteY38" fmla="*/ 929132 h 1778000"/>
              <a:gd name="connsiteX39" fmla="*/ 0 w 10960100"/>
              <a:gd name="connsiteY39" fmla="*/ 220134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960100" h="1778000" fill="none" extrusionOk="0">
                <a:moveTo>
                  <a:pt x="0" y="220134"/>
                </a:moveTo>
                <a:cubicBezTo>
                  <a:pt x="-2874" y="95269"/>
                  <a:pt x="109263" y="-11584"/>
                  <a:pt x="220134" y="0"/>
                </a:cubicBezTo>
                <a:cubicBezTo>
                  <a:pt x="579166" y="-16228"/>
                  <a:pt x="711298" y="-39952"/>
                  <a:pt x="1088020" y="0"/>
                </a:cubicBezTo>
                <a:cubicBezTo>
                  <a:pt x="1464742" y="39952"/>
                  <a:pt x="1362677" y="-4640"/>
                  <a:pt x="1535113" y="0"/>
                </a:cubicBezTo>
                <a:cubicBezTo>
                  <a:pt x="1707549" y="4640"/>
                  <a:pt x="2060233" y="17501"/>
                  <a:pt x="2192603" y="0"/>
                </a:cubicBezTo>
                <a:cubicBezTo>
                  <a:pt x="2324973" y="-17501"/>
                  <a:pt x="2363768" y="14345"/>
                  <a:pt x="2534497" y="0"/>
                </a:cubicBezTo>
                <a:cubicBezTo>
                  <a:pt x="2705226" y="-14345"/>
                  <a:pt x="3215750" y="387"/>
                  <a:pt x="3402383" y="0"/>
                </a:cubicBezTo>
                <a:cubicBezTo>
                  <a:pt x="3589016" y="-387"/>
                  <a:pt x="3927280" y="11286"/>
                  <a:pt x="4059873" y="0"/>
                </a:cubicBezTo>
                <a:cubicBezTo>
                  <a:pt x="4192466" y="-11286"/>
                  <a:pt x="4673130" y="-22080"/>
                  <a:pt x="4927759" y="0"/>
                </a:cubicBezTo>
                <a:cubicBezTo>
                  <a:pt x="5182388" y="22080"/>
                  <a:pt x="5294788" y="27147"/>
                  <a:pt x="5480050" y="0"/>
                </a:cubicBezTo>
                <a:cubicBezTo>
                  <a:pt x="5665312" y="-27147"/>
                  <a:pt x="5793152" y="6727"/>
                  <a:pt x="5927143" y="0"/>
                </a:cubicBezTo>
                <a:cubicBezTo>
                  <a:pt x="6061134" y="-6727"/>
                  <a:pt x="6400399" y="13067"/>
                  <a:pt x="6584632" y="0"/>
                </a:cubicBezTo>
                <a:cubicBezTo>
                  <a:pt x="6768865" y="-13067"/>
                  <a:pt x="7155409" y="30652"/>
                  <a:pt x="7347320" y="0"/>
                </a:cubicBezTo>
                <a:cubicBezTo>
                  <a:pt x="7539231" y="-30652"/>
                  <a:pt x="7949836" y="35589"/>
                  <a:pt x="8215206" y="0"/>
                </a:cubicBezTo>
                <a:cubicBezTo>
                  <a:pt x="8480576" y="-35589"/>
                  <a:pt x="8718491" y="-23422"/>
                  <a:pt x="8977894" y="0"/>
                </a:cubicBezTo>
                <a:cubicBezTo>
                  <a:pt x="9237297" y="23422"/>
                  <a:pt x="9568151" y="-23358"/>
                  <a:pt x="9845780" y="0"/>
                </a:cubicBezTo>
                <a:cubicBezTo>
                  <a:pt x="10123409" y="23358"/>
                  <a:pt x="10363396" y="-163"/>
                  <a:pt x="10739966" y="0"/>
                </a:cubicBezTo>
                <a:cubicBezTo>
                  <a:pt x="10880497" y="-19627"/>
                  <a:pt x="10955917" y="112654"/>
                  <a:pt x="10960100" y="220134"/>
                </a:cubicBezTo>
                <a:cubicBezTo>
                  <a:pt x="10986724" y="416387"/>
                  <a:pt x="10938459" y="707864"/>
                  <a:pt x="10960100" y="915755"/>
                </a:cubicBezTo>
                <a:cubicBezTo>
                  <a:pt x="10981741" y="1123646"/>
                  <a:pt x="10956762" y="1329697"/>
                  <a:pt x="10960100" y="1557866"/>
                </a:cubicBezTo>
                <a:cubicBezTo>
                  <a:pt x="10987789" y="1685031"/>
                  <a:pt x="10837445" y="1775097"/>
                  <a:pt x="10739966" y="1778000"/>
                </a:cubicBezTo>
                <a:cubicBezTo>
                  <a:pt x="10581751" y="1763598"/>
                  <a:pt x="10513472" y="1783637"/>
                  <a:pt x="10398071" y="1778000"/>
                </a:cubicBezTo>
                <a:cubicBezTo>
                  <a:pt x="10282670" y="1772363"/>
                  <a:pt x="9884433" y="1795300"/>
                  <a:pt x="9740582" y="1778000"/>
                </a:cubicBezTo>
                <a:cubicBezTo>
                  <a:pt x="9596731" y="1760700"/>
                  <a:pt x="9336498" y="1781171"/>
                  <a:pt x="9083092" y="1778000"/>
                </a:cubicBezTo>
                <a:cubicBezTo>
                  <a:pt x="8829686" y="1774830"/>
                  <a:pt x="8803482" y="1768118"/>
                  <a:pt x="8530801" y="1778000"/>
                </a:cubicBezTo>
                <a:cubicBezTo>
                  <a:pt x="8258120" y="1787882"/>
                  <a:pt x="7849394" y="1796966"/>
                  <a:pt x="7662915" y="1778000"/>
                </a:cubicBezTo>
                <a:cubicBezTo>
                  <a:pt x="7476436" y="1759034"/>
                  <a:pt x="7312098" y="1758294"/>
                  <a:pt x="7215822" y="1778000"/>
                </a:cubicBezTo>
                <a:cubicBezTo>
                  <a:pt x="7119546" y="1797706"/>
                  <a:pt x="6616791" y="1789466"/>
                  <a:pt x="6347936" y="1778000"/>
                </a:cubicBezTo>
                <a:cubicBezTo>
                  <a:pt x="6079081" y="1766534"/>
                  <a:pt x="6092754" y="1786477"/>
                  <a:pt x="5900843" y="1778000"/>
                </a:cubicBezTo>
                <a:cubicBezTo>
                  <a:pt x="5708932" y="1769523"/>
                  <a:pt x="5443851" y="1754140"/>
                  <a:pt x="5138155" y="1778000"/>
                </a:cubicBezTo>
                <a:cubicBezTo>
                  <a:pt x="4832459" y="1801860"/>
                  <a:pt x="4610793" y="1752304"/>
                  <a:pt x="4270269" y="1778000"/>
                </a:cubicBezTo>
                <a:cubicBezTo>
                  <a:pt x="3929745" y="1803696"/>
                  <a:pt x="4078965" y="1783114"/>
                  <a:pt x="3928375" y="1778000"/>
                </a:cubicBezTo>
                <a:cubicBezTo>
                  <a:pt x="3777785" y="1772886"/>
                  <a:pt x="3489770" y="1817074"/>
                  <a:pt x="3060489" y="1778000"/>
                </a:cubicBezTo>
                <a:cubicBezTo>
                  <a:pt x="2631208" y="1738926"/>
                  <a:pt x="2404441" y="1797695"/>
                  <a:pt x="2192603" y="1778000"/>
                </a:cubicBezTo>
                <a:cubicBezTo>
                  <a:pt x="1980765" y="1758305"/>
                  <a:pt x="2003378" y="1787096"/>
                  <a:pt x="1850708" y="1778000"/>
                </a:cubicBezTo>
                <a:cubicBezTo>
                  <a:pt x="1698038" y="1768904"/>
                  <a:pt x="1354043" y="1802667"/>
                  <a:pt x="1193218" y="1778000"/>
                </a:cubicBezTo>
                <a:cubicBezTo>
                  <a:pt x="1032393" y="1753334"/>
                  <a:pt x="700986" y="1755075"/>
                  <a:pt x="220134" y="1778000"/>
                </a:cubicBezTo>
                <a:cubicBezTo>
                  <a:pt x="94955" y="1794371"/>
                  <a:pt x="2074" y="1687061"/>
                  <a:pt x="0" y="1557866"/>
                </a:cubicBezTo>
                <a:cubicBezTo>
                  <a:pt x="-17754" y="1323516"/>
                  <a:pt x="18326" y="1209495"/>
                  <a:pt x="0" y="929132"/>
                </a:cubicBezTo>
                <a:cubicBezTo>
                  <a:pt x="-18326" y="648769"/>
                  <a:pt x="-2614" y="497287"/>
                  <a:pt x="0" y="220134"/>
                </a:cubicBezTo>
                <a:close/>
              </a:path>
              <a:path w="10960100" h="1778000" stroke="0" extrusionOk="0">
                <a:moveTo>
                  <a:pt x="0" y="220134"/>
                </a:moveTo>
                <a:cubicBezTo>
                  <a:pt x="-10120" y="92315"/>
                  <a:pt x="80202" y="6889"/>
                  <a:pt x="220134" y="0"/>
                </a:cubicBezTo>
                <a:cubicBezTo>
                  <a:pt x="599038" y="-30208"/>
                  <a:pt x="765271" y="-11022"/>
                  <a:pt x="1088020" y="0"/>
                </a:cubicBezTo>
                <a:cubicBezTo>
                  <a:pt x="1410769" y="11022"/>
                  <a:pt x="1371320" y="-26618"/>
                  <a:pt x="1640311" y="0"/>
                </a:cubicBezTo>
                <a:cubicBezTo>
                  <a:pt x="1909302" y="26618"/>
                  <a:pt x="1957487" y="3753"/>
                  <a:pt x="2087404" y="0"/>
                </a:cubicBezTo>
                <a:cubicBezTo>
                  <a:pt x="2217321" y="-3753"/>
                  <a:pt x="2638434" y="-10474"/>
                  <a:pt x="2850092" y="0"/>
                </a:cubicBezTo>
                <a:cubicBezTo>
                  <a:pt x="3061750" y="10474"/>
                  <a:pt x="3134856" y="19261"/>
                  <a:pt x="3402383" y="0"/>
                </a:cubicBezTo>
                <a:cubicBezTo>
                  <a:pt x="3669910" y="-19261"/>
                  <a:pt x="4003611" y="16072"/>
                  <a:pt x="4270269" y="0"/>
                </a:cubicBezTo>
                <a:cubicBezTo>
                  <a:pt x="4536927" y="-16072"/>
                  <a:pt x="4618341" y="-4644"/>
                  <a:pt x="4717362" y="0"/>
                </a:cubicBezTo>
                <a:cubicBezTo>
                  <a:pt x="4816383" y="4644"/>
                  <a:pt x="5189696" y="30576"/>
                  <a:pt x="5585248" y="0"/>
                </a:cubicBezTo>
                <a:cubicBezTo>
                  <a:pt x="5980800" y="-30576"/>
                  <a:pt x="5801100" y="-2880"/>
                  <a:pt x="5927143" y="0"/>
                </a:cubicBezTo>
                <a:cubicBezTo>
                  <a:pt x="6053186" y="2880"/>
                  <a:pt x="6430010" y="-10030"/>
                  <a:pt x="6584632" y="0"/>
                </a:cubicBezTo>
                <a:cubicBezTo>
                  <a:pt x="6739254" y="10030"/>
                  <a:pt x="7056795" y="-24390"/>
                  <a:pt x="7242122" y="0"/>
                </a:cubicBezTo>
                <a:cubicBezTo>
                  <a:pt x="7427449" y="24390"/>
                  <a:pt x="7617053" y="-11555"/>
                  <a:pt x="7794413" y="0"/>
                </a:cubicBezTo>
                <a:cubicBezTo>
                  <a:pt x="7971773" y="11555"/>
                  <a:pt x="8284027" y="-20786"/>
                  <a:pt x="8662299" y="0"/>
                </a:cubicBezTo>
                <a:cubicBezTo>
                  <a:pt x="9040571" y="20786"/>
                  <a:pt x="9251754" y="-7121"/>
                  <a:pt x="9530185" y="0"/>
                </a:cubicBezTo>
                <a:cubicBezTo>
                  <a:pt x="9808616" y="7121"/>
                  <a:pt x="9786730" y="10656"/>
                  <a:pt x="9977278" y="0"/>
                </a:cubicBezTo>
                <a:cubicBezTo>
                  <a:pt x="10167826" y="-10656"/>
                  <a:pt x="10509361" y="-30947"/>
                  <a:pt x="10739966" y="0"/>
                </a:cubicBezTo>
                <a:cubicBezTo>
                  <a:pt x="10852447" y="-18542"/>
                  <a:pt x="10961546" y="78993"/>
                  <a:pt x="10960100" y="220134"/>
                </a:cubicBezTo>
                <a:cubicBezTo>
                  <a:pt x="10990581" y="546244"/>
                  <a:pt x="10981232" y="636854"/>
                  <a:pt x="10960100" y="902377"/>
                </a:cubicBezTo>
                <a:cubicBezTo>
                  <a:pt x="10938968" y="1167900"/>
                  <a:pt x="10932818" y="1420383"/>
                  <a:pt x="10960100" y="1557866"/>
                </a:cubicBezTo>
                <a:cubicBezTo>
                  <a:pt x="10965040" y="1676513"/>
                  <a:pt x="10848019" y="1799471"/>
                  <a:pt x="10739966" y="1778000"/>
                </a:cubicBezTo>
                <a:cubicBezTo>
                  <a:pt x="10603367" y="1786550"/>
                  <a:pt x="10340202" y="1802905"/>
                  <a:pt x="10187675" y="1778000"/>
                </a:cubicBezTo>
                <a:cubicBezTo>
                  <a:pt x="10035148" y="1753095"/>
                  <a:pt x="9849614" y="1771396"/>
                  <a:pt x="9530185" y="1778000"/>
                </a:cubicBezTo>
                <a:cubicBezTo>
                  <a:pt x="9210756" y="1784605"/>
                  <a:pt x="9318965" y="1765773"/>
                  <a:pt x="9188291" y="1778000"/>
                </a:cubicBezTo>
                <a:cubicBezTo>
                  <a:pt x="9057617" y="1790227"/>
                  <a:pt x="8985598" y="1771515"/>
                  <a:pt x="8846396" y="1778000"/>
                </a:cubicBezTo>
                <a:cubicBezTo>
                  <a:pt x="8707195" y="1784485"/>
                  <a:pt x="8389042" y="1756254"/>
                  <a:pt x="8188907" y="1778000"/>
                </a:cubicBezTo>
                <a:cubicBezTo>
                  <a:pt x="7988772" y="1799746"/>
                  <a:pt x="7921813" y="1768854"/>
                  <a:pt x="7741814" y="1778000"/>
                </a:cubicBezTo>
                <a:cubicBezTo>
                  <a:pt x="7561815" y="1787146"/>
                  <a:pt x="7316511" y="1810924"/>
                  <a:pt x="6979126" y="1778000"/>
                </a:cubicBezTo>
                <a:cubicBezTo>
                  <a:pt x="6641741" y="1745076"/>
                  <a:pt x="6674496" y="1778247"/>
                  <a:pt x="6532033" y="1778000"/>
                </a:cubicBezTo>
                <a:cubicBezTo>
                  <a:pt x="6389570" y="1777753"/>
                  <a:pt x="6109703" y="1789340"/>
                  <a:pt x="5769345" y="1778000"/>
                </a:cubicBezTo>
                <a:cubicBezTo>
                  <a:pt x="5428987" y="1766660"/>
                  <a:pt x="5530986" y="1765895"/>
                  <a:pt x="5427451" y="1778000"/>
                </a:cubicBezTo>
                <a:cubicBezTo>
                  <a:pt x="5323916" y="1790105"/>
                  <a:pt x="5043737" y="1795104"/>
                  <a:pt x="4664763" y="1778000"/>
                </a:cubicBezTo>
                <a:cubicBezTo>
                  <a:pt x="4285789" y="1760896"/>
                  <a:pt x="4436592" y="1797680"/>
                  <a:pt x="4217670" y="1778000"/>
                </a:cubicBezTo>
                <a:cubicBezTo>
                  <a:pt x="3998748" y="1758320"/>
                  <a:pt x="3986200" y="1775688"/>
                  <a:pt x="3875776" y="1778000"/>
                </a:cubicBezTo>
                <a:cubicBezTo>
                  <a:pt x="3765352" y="1780312"/>
                  <a:pt x="3607302" y="1786228"/>
                  <a:pt x="3428683" y="1778000"/>
                </a:cubicBezTo>
                <a:cubicBezTo>
                  <a:pt x="3250064" y="1769772"/>
                  <a:pt x="2821084" y="1741639"/>
                  <a:pt x="2665995" y="1778000"/>
                </a:cubicBezTo>
                <a:cubicBezTo>
                  <a:pt x="2510906" y="1814361"/>
                  <a:pt x="2365355" y="1795952"/>
                  <a:pt x="2218902" y="1778000"/>
                </a:cubicBezTo>
                <a:cubicBezTo>
                  <a:pt x="2072449" y="1760048"/>
                  <a:pt x="1954993" y="1777611"/>
                  <a:pt x="1877008" y="1778000"/>
                </a:cubicBezTo>
                <a:cubicBezTo>
                  <a:pt x="1799023" y="1778389"/>
                  <a:pt x="1609679" y="1756442"/>
                  <a:pt x="1429915" y="1778000"/>
                </a:cubicBezTo>
                <a:cubicBezTo>
                  <a:pt x="1250151" y="1799558"/>
                  <a:pt x="1101089" y="1776768"/>
                  <a:pt x="877624" y="1778000"/>
                </a:cubicBezTo>
                <a:cubicBezTo>
                  <a:pt x="654159" y="1779232"/>
                  <a:pt x="481083" y="1774686"/>
                  <a:pt x="220134" y="1778000"/>
                </a:cubicBezTo>
                <a:cubicBezTo>
                  <a:pt x="91383" y="1785121"/>
                  <a:pt x="14274" y="1682647"/>
                  <a:pt x="0" y="1557866"/>
                </a:cubicBezTo>
                <a:cubicBezTo>
                  <a:pt x="-2831" y="1338555"/>
                  <a:pt x="18597" y="1015122"/>
                  <a:pt x="0" y="862245"/>
                </a:cubicBezTo>
                <a:cubicBezTo>
                  <a:pt x="-18597" y="709368"/>
                  <a:pt x="28759" y="415151"/>
                  <a:pt x="0" y="2201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7F5EA3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1238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54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배달의민족 주아" panose="02020603020101020101" pitchFamily="18" charset="-127"/>
              </a:rPr>
              <a:t>a</a:t>
            </a:r>
            <a:endParaRPr lang="en-US" altLang="ko-KR" sz="54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배달의민족 주아" panose="02020603020101020101" pitchFamily="18" charset="-127"/>
            </a:endParaRPr>
          </a:p>
        </p:txBody>
      </p:sp>
      <p:sp>
        <p:nvSpPr>
          <p:cNvPr id="18" name="사각형: 둥근 모서리 5">
            <a:extLst>
              <a:ext uri="{FF2B5EF4-FFF2-40B4-BE49-F238E27FC236}">
                <a16:creationId xmlns:a16="http://schemas.microsoft.com/office/drawing/2014/main" id="{BF84413B-C777-4319-BB43-6ABA13C52ACC}"/>
              </a:ext>
            </a:extLst>
          </p:cNvPr>
          <p:cNvSpPr/>
          <p:nvPr/>
        </p:nvSpPr>
        <p:spPr>
          <a:xfrm>
            <a:off x="8511323" y="7526874"/>
            <a:ext cx="2809605" cy="1067501"/>
          </a:xfrm>
          <a:custGeom>
            <a:avLst/>
            <a:gdLst>
              <a:gd name="connsiteX0" fmla="*/ 0 w 10960100"/>
              <a:gd name="connsiteY0" fmla="*/ 220134 h 1778000"/>
              <a:gd name="connsiteX1" fmla="*/ 220134 w 10960100"/>
              <a:gd name="connsiteY1" fmla="*/ 0 h 1778000"/>
              <a:gd name="connsiteX2" fmla="*/ 1088020 w 10960100"/>
              <a:gd name="connsiteY2" fmla="*/ 0 h 1778000"/>
              <a:gd name="connsiteX3" fmla="*/ 1535113 w 10960100"/>
              <a:gd name="connsiteY3" fmla="*/ 0 h 1778000"/>
              <a:gd name="connsiteX4" fmla="*/ 2192603 w 10960100"/>
              <a:gd name="connsiteY4" fmla="*/ 0 h 1778000"/>
              <a:gd name="connsiteX5" fmla="*/ 2534497 w 10960100"/>
              <a:gd name="connsiteY5" fmla="*/ 0 h 1778000"/>
              <a:gd name="connsiteX6" fmla="*/ 3402383 w 10960100"/>
              <a:gd name="connsiteY6" fmla="*/ 0 h 1778000"/>
              <a:gd name="connsiteX7" fmla="*/ 4059873 w 10960100"/>
              <a:gd name="connsiteY7" fmla="*/ 0 h 1778000"/>
              <a:gd name="connsiteX8" fmla="*/ 4927759 w 10960100"/>
              <a:gd name="connsiteY8" fmla="*/ 0 h 1778000"/>
              <a:gd name="connsiteX9" fmla="*/ 5480050 w 10960100"/>
              <a:gd name="connsiteY9" fmla="*/ 0 h 1778000"/>
              <a:gd name="connsiteX10" fmla="*/ 5927143 w 10960100"/>
              <a:gd name="connsiteY10" fmla="*/ 0 h 1778000"/>
              <a:gd name="connsiteX11" fmla="*/ 6584632 w 10960100"/>
              <a:gd name="connsiteY11" fmla="*/ 0 h 1778000"/>
              <a:gd name="connsiteX12" fmla="*/ 7347320 w 10960100"/>
              <a:gd name="connsiteY12" fmla="*/ 0 h 1778000"/>
              <a:gd name="connsiteX13" fmla="*/ 8215206 w 10960100"/>
              <a:gd name="connsiteY13" fmla="*/ 0 h 1778000"/>
              <a:gd name="connsiteX14" fmla="*/ 8977894 w 10960100"/>
              <a:gd name="connsiteY14" fmla="*/ 0 h 1778000"/>
              <a:gd name="connsiteX15" fmla="*/ 9845780 w 10960100"/>
              <a:gd name="connsiteY15" fmla="*/ 0 h 1778000"/>
              <a:gd name="connsiteX16" fmla="*/ 10739966 w 10960100"/>
              <a:gd name="connsiteY16" fmla="*/ 0 h 1778000"/>
              <a:gd name="connsiteX17" fmla="*/ 10960100 w 10960100"/>
              <a:gd name="connsiteY17" fmla="*/ 220134 h 1778000"/>
              <a:gd name="connsiteX18" fmla="*/ 10960100 w 10960100"/>
              <a:gd name="connsiteY18" fmla="*/ 915755 h 1778000"/>
              <a:gd name="connsiteX19" fmla="*/ 10960100 w 10960100"/>
              <a:gd name="connsiteY19" fmla="*/ 1557866 h 1778000"/>
              <a:gd name="connsiteX20" fmla="*/ 10739966 w 10960100"/>
              <a:gd name="connsiteY20" fmla="*/ 1778000 h 1778000"/>
              <a:gd name="connsiteX21" fmla="*/ 10398071 w 10960100"/>
              <a:gd name="connsiteY21" fmla="*/ 1778000 h 1778000"/>
              <a:gd name="connsiteX22" fmla="*/ 9740582 w 10960100"/>
              <a:gd name="connsiteY22" fmla="*/ 1778000 h 1778000"/>
              <a:gd name="connsiteX23" fmla="*/ 9083092 w 10960100"/>
              <a:gd name="connsiteY23" fmla="*/ 1778000 h 1778000"/>
              <a:gd name="connsiteX24" fmla="*/ 8530801 w 10960100"/>
              <a:gd name="connsiteY24" fmla="*/ 1778000 h 1778000"/>
              <a:gd name="connsiteX25" fmla="*/ 7662915 w 10960100"/>
              <a:gd name="connsiteY25" fmla="*/ 1778000 h 1778000"/>
              <a:gd name="connsiteX26" fmla="*/ 7215822 w 10960100"/>
              <a:gd name="connsiteY26" fmla="*/ 1778000 h 1778000"/>
              <a:gd name="connsiteX27" fmla="*/ 6347936 w 10960100"/>
              <a:gd name="connsiteY27" fmla="*/ 1778000 h 1778000"/>
              <a:gd name="connsiteX28" fmla="*/ 5900843 w 10960100"/>
              <a:gd name="connsiteY28" fmla="*/ 1778000 h 1778000"/>
              <a:gd name="connsiteX29" fmla="*/ 5138155 w 10960100"/>
              <a:gd name="connsiteY29" fmla="*/ 1778000 h 1778000"/>
              <a:gd name="connsiteX30" fmla="*/ 4270269 w 10960100"/>
              <a:gd name="connsiteY30" fmla="*/ 1778000 h 1778000"/>
              <a:gd name="connsiteX31" fmla="*/ 3928375 w 10960100"/>
              <a:gd name="connsiteY31" fmla="*/ 1778000 h 1778000"/>
              <a:gd name="connsiteX32" fmla="*/ 3060489 w 10960100"/>
              <a:gd name="connsiteY32" fmla="*/ 1778000 h 1778000"/>
              <a:gd name="connsiteX33" fmla="*/ 2192603 w 10960100"/>
              <a:gd name="connsiteY33" fmla="*/ 1778000 h 1778000"/>
              <a:gd name="connsiteX34" fmla="*/ 1850708 w 10960100"/>
              <a:gd name="connsiteY34" fmla="*/ 1778000 h 1778000"/>
              <a:gd name="connsiteX35" fmla="*/ 1193218 w 10960100"/>
              <a:gd name="connsiteY35" fmla="*/ 1778000 h 1778000"/>
              <a:gd name="connsiteX36" fmla="*/ 220134 w 10960100"/>
              <a:gd name="connsiteY36" fmla="*/ 1778000 h 1778000"/>
              <a:gd name="connsiteX37" fmla="*/ 0 w 10960100"/>
              <a:gd name="connsiteY37" fmla="*/ 1557866 h 1778000"/>
              <a:gd name="connsiteX38" fmla="*/ 0 w 10960100"/>
              <a:gd name="connsiteY38" fmla="*/ 929132 h 1778000"/>
              <a:gd name="connsiteX39" fmla="*/ 0 w 10960100"/>
              <a:gd name="connsiteY39" fmla="*/ 220134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960100" h="1778000" fill="none" extrusionOk="0">
                <a:moveTo>
                  <a:pt x="0" y="220134"/>
                </a:moveTo>
                <a:cubicBezTo>
                  <a:pt x="-2874" y="95269"/>
                  <a:pt x="109263" y="-11584"/>
                  <a:pt x="220134" y="0"/>
                </a:cubicBezTo>
                <a:cubicBezTo>
                  <a:pt x="579166" y="-16228"/>
                  <a:pt x="711298" y="-39952"/>
                  <a:pt x="1088020" y="0"/>
                </a:cubicBezTo>
                <a:cubicBezTo>
                  <a:pt x="1464742" y="39952"/>
                  <a:pt x="1362677" y="-4640"/>
                  <a:pt x="1535113" y="0"/>
                </a:cubicBezTo>
                <a:cubicBezTo>
                  <a:pt x="1707549" y="4640"/>
                  <a:pt x="2060233" y="17501"/>
                  <a:pt x="2192603" y="0"/>
                </a:cubicBezTo>
                <a:cubicBezTo>
                  <a:pt x="2324973" y="-17501"/>
                  <a:pt x="2363768" y="14345"/>
                  <a:pt x="2534497" y="0"/>
                </a:cubicBezTo>
                <a:cubicBezTo>
                  <a:pt x="2705226" y="-14345"/>
                  <a:pt x="3215750" y="387"/>
                  <a:pt x="3402383" y="0"/>
                </a:cubicBezTo>
                <a:cubicBezTo>
                  <a:pt x="3589016" y="-387"/>
                  <a:pt x="3927280" y="11286"/>
                  <a:pt x="4059873" y="0"/>
                </a:cubicBezTo>
                <a:cubicBezTo>
                  <a:pt x="4192466" y="-11286"/>
                  <a:pt x="4673130" y="-22080"/>
                  <a:pt x="4927759" y="0"/>
                </a:cubicBezTo>
                <a:cubicBezTo>
                  <a:pt x="5182388" y="22080"/>
                  <a:pt x="5294788" y="27147"/>
                  <a:pt x="5480050" y="0"/>
                </a:cubicBezTo>
                <a:cubicBezTo>
                  <a:pt x="5665312" y="-27147"/>
                  <a:pt x="5793152" y="6727"/>
                  <a:pt x="5927143" y="0"/>
                </a:cubicBezTo>
                <a:cubicBezTo>
                  <a:pt x="6061134" y="-6727"/>
                  <a:pt x="6400399" y="13067"/>
                  <a:pt x="6584632" y="0"/>
                </a:cubicBezTo>
                <a:cubicBezTo>
                  <a:pt x="6768865" y="-13067"/>
                  <a:pt x="7155409" y="30652"/>
                  <a:pt x="7347320" y="0"/>
                </a:cubicBezTo>
                <a:cubicBezTo>
                  <a:pt x="7539231" y="-30652"/>
                  <a:pt x="7949836" y="35589"/>
                  <a:pt x="8215206" y="0"/>
                </a:cubicBezTo>
                <a:cubicBezTo>
                  <a:pt x="8480576" y="-35589"/>
                  <a:pt x="8718491" y="-23422"/>
                  <a:pt x="8977894" y="0"/>
                </a:cubicBezTo>
                <a:cubicBezTo>
                  <a:pt x="9237297" y="23422"/>
                  <a:pt x="9568151" y="-23358"/>
                  <a:pt x="9845780" y="0"/>
                </a:cubicBezTo>
                <a:cubicBezTo>
                  <a:pt x="10123409" y="23358"/>
                  <a:pt x="10363396" y="-163"/>
                  <a:pt x="10739966" y="0"/>
                </a:cubicBezTo>
                <a:cubicBezTo>
                  <a:pt x="10880497" y="-19627"/>
                  <a:pt x="10955917" y="112654"/>
                  <a:pt x="10960100" y="220134"/>
                </a:cubicBezTo>
                <a:cubicBezTo>
                  <a:pt x="10986724" y="416387"/>
                  <a:pt x="10938459" y="707864"/>
                  <a:pt x="10960100" y="915755"/>
                </a:cubicBezTo>
                <a:cubicBezTo>
                  <a:pt x="10981741" y="1123646"/>
                  <a:pt x="10956762" y="1329697"/>
                  <a:pt x="10960100" y="1557866"/>
                </a:cubicBezTo>
                <a:cubicBezTo>
                  <a:pt x="10987789" y="1685031"/>
                  <a:pt x="10837445" y="1775097"/>
                  <a:pt x="10739966" y="1778000"/>
                </a:cubicBezTo>
                <a:cubicBezTo>
                  <a:pt x="10581751" y="1763598"/>
                  <a:pt x="10513472" y="1783637"/>
                  <a:pt x="10398071" y="1778000"/>
                </a:cubicBezTo>
                <a:cubicBezTo>
                  <a:pt x="10282670" y="1772363"/>
                  <a:pt x="9884433" y="1795300"/>
                  <a:pt x="9740582" y="1778000"/>
                </a:cubicBezTo>
                <a:cubicBezTo>
                  <a:pt x="9596731" y="1760700"/>
                  <a:pt x="9336498" y="1781171"/>
                  <a:pt x="9083092" y="1778000"/>
                </a:cubicBezTo>
                <a:cubicBezTo>
                  <a:pt x="8829686" y="1774830"/>
                  <a:pt x="8803482" y="1768118"/>
                  <a:pt x="8530801" y="1778000"/>
                </a:cubicBezTo>
                <a:cubicBezTo>
                  <a:pt x="8258120" y="1787882"/>
                  <a:pt x="7849394" y="1796966"/>
                  <a:pt x="7662915" y="1778000"/>
                </a:cubicBezTo>
                <a:cubicBezTo>
                  <a:pt x="7476436" y="1759034"/>
                  <a:pt x="7312098" y="1758294"/>
                  <a:pt x="7215822" y="1778000"/>
                </a:cubicBezTo>
                <a:cubicBezTo>
                  <a:pt x="7119546" y="1797706"/>
                  <a:pt x="6616791" y="1789466"/>
                  <a:pt x="6347936" y="1778000"/>
                </a:cubicBezTo>
                <a:cubicBezTo>
                  <a:pt x="6079081" y="1766534"/>
                  <a:pt x="6092754" y="1786477"/>
                  <a:pt x="5900843" y="1778000"/>
                </a:cubicBezTo>
                <a:cubicBezTo>
                  <a:pt x="5708932" y="1769523"/>
                  <a:pt x="5443851" y="1754140"/>
                  <a:pt x="5138155" y="1778000"/>
                </a:cubicBezTo>
                <a:cubicBezTo>
                  <a:pt x="4832459" y="1801860"/>
                  <a:pt x="4610793" y="1752304"/>
                  <a:pt x="4270269" y="1778000"/>
                </a:cubicBezTo>
                <a:cubicBezTo>
                  <a:pt x="3929745" y="1803696"/>
                  <a:pt x="4078965" y="1783114"/>
                  <a:pt x="3928375" y="1778000"/>
                </a:cubicBezTo>
                <a:cubicBezTo>
                  <a:pt x="3777785" y="1772886"/>
                  <a:pt x="3489770" y="1817074"/>
                  <a:pt x="3060489" y="1778000"/>
                </a:cubicBezTo>
                <a:cubicBezTo>
                  <a:pt x="2631208" y="1738926"/>
                  <a:pt x="2404441" y="1797695"/>
                  <a:pt x="2192603" y="1778000"/>
                </a:cubicBezTo>
                <a:cubicBezTo>
                  <a:pt x="1980765" y="1758305"/>
                  <a:pt x="2003378" y="1787096"/>
                  <a:pt x="1850708" y="1778000"/>
                </a:cubicBezTo>
                <a:cubicBezTo>
                  <a:pt x="1698038" y="1768904"/>
                  <a:pt x="1354043" y="1802667"/>
                  <a:pt x="1193218" y="1778000"/>
                </a:cubicBezTo>
                <a:cubicBezTo>
                  <a:pt x="1032393" y="1753334"/>
                  <a:pt x="700986" y="1755075"/>
                  <a:pt x="220134" y="1778000"/>
                </a:cubicBezTo>
                <a:cubicBezTo>
                  <a:pt x="94955" y="1794371"/>
                  <a:pt x="2074" y="1687061"/>
                  <a:pt x="0" y="1557866"/>
                </a:cubicBezTo>
                <a:cubicBezTo>
                  <a:pt x="-17754" y="1323516"/>
                  <a:pt x="18326" y="1209495"/>
                  <a:pt x="0" y="929132"/>
                </a:cubicBezTo>
                <a:cubicBezTo>
                  <a:pt x="-18326" y="648769"/>
                  <a:pt x="-2614" y="497287"/>
                  <a:pt x="0" y="220134"/>
                </a:cubicBezTo>
                <a:close/>
              </a:path>
              <a:path w="10960100" h="1778000" stroke="0" extrusionOk="0">
                <a:moveTo>
                  <a:pt x="0" y="220134"/>
                </a:moveTo>
                <a:cubicBezTo>
                  <a:pt x="-10120" y="92315"/>
                  <a:pt x="80202" y="6889"/>
                  <a:pt x="220134" y="0"/>
                </a:cubicBezTo>
                <a:cubicBezTo>
                  <a:pt x="599038" y="-30208"/>
                  <a:pt x="765271" y="-11022"/>
                  <a:pt x="1088020" y="0"/>
                </a:cubicBezTo>
                <a:cubicBezTo>
                  <a:pt x="1410769" y="11022"/>
                  <a:pt x="1371320" y="-26618"/>
                  <a:pt x="1640311" y="0"/>
                </a:cubicBezTo>
                <a:cubicBezTo>
                  <a:pt x="1909302" y="26618"/>
                  <a:pt x="1957487" y="3753"/>
                  <a:pt x="2087404" y="0"/>
                </a:cubicBezTo>
                <a:cubicBezTo>
                  <a:pt x="2217321" y="-3753"/>
                  <a:pt x="2638434" y="-10474"/>
                  <a:pt x="2850092" y="0"/>
                </a:cubicBezTo>
                <a:cubicBezTo>
                  <a:pt x="3061750" y="10474"/>
                  <a:pt x="3134856" y="19261"/>
                  <a:pt x="3402383" y="0"/>
                </a:cubicBezTo>
                <a:cubicBezTo>
                  <a:pt x="3669910" y="-19261"/>
                  <a:pt x="4003611" y="16072"/>
                  <a:pt x="4270269" y="0"/>
                </a:cubicBezTo>
                <a:cubicBezTo>
                  <a:pt x="4536927" y="-16072"/>
                  <a:pt x="4618341" y="-4644"/>
                  <a:pt x="4717362" y="0"/>
                </a:cubicBezTo>
                <a:cubicBezTo>
                  <a:pt x="4816383" y="4644"/>
                  <a:pt x="5189696" y="30576"/>
                  <a:pt x="5585248" y="0"/>
                </a:cubicBezTo>
                <a:cubicBezTo>
                  <a:pt x="5980800" y="-30576"/>
                  <a:pt x="5801100" y="-2880"/>
                  <a:pt x="5927143" y="0"/>
                </a:cubicBezTo>
                <a:cubicBezTo>
                  <a:pt x="6053186" y="2880"/>
                  <a:pt x="6430010" y="-10030"/>
                  <a:pt x="6584632" y="0"/>
                </a:cubicBezTo>
                <a:cubicBezTo>
                  <a:pt x="6739254" y="10030"/>
                  <a:pt x="7056795" y="-24390"/>
                  <a:pt x="7242122" y="0"/>
                </a:cubicBezTo>
                <a:cubicBezTo>
                  <a:pt x="7427449" y="24390"/>
                  <a:pt x="7617053" y="-11555"/>
                  <a:pt x="7794413" y="0"/>
                </a:cubicBezTo>
                <a:cubicBezTo>
                  <a:pt x="7971773" y="11555"/>
                  <a:pt x="8284027" y="-20786"/>
                  <a:pt x="8662299" y="0"/>
                </a:cubicBezTo>
                <a:cubicBezTo>
                  <a:pt x="9040571" y="20786"/>
                  <a:pt x="9251754" y="-7121"/>
                  <a:pt x="9530185" y="0"/>
                </a:cubicBezTo>
                <a:cubicBezTo>
                  <a:pt x="9808616" y="7121"/>
                  <a:pt x="9786730" y="10656"/>
                  <a:pt x="9977278" y="0"/>
                </a:cubicBezTo>
                <a:cubicBezTo>
                  <a:pt x="10167826" y="-10656"/>
                  <a:pt x="10509361" y="-30947"/>
                  <a:pt x="10739966" y="0"/>
                </a:cubicBezTo>
                <a:cubicBezTo>
                  <a:pt x="10852447" y="-18542"/>
                  <a:pt x="10961546" y="78993"/>
                  <a:pt x="10960100" y="220134"/>
                </a:cubicBezTo>
                <a:cubicBezTo>
                  <a:pt x="10990581" y="546244"/>
                  <a:pt x="10981232" y="636854"/>
                  <a:pt x="10960100" y="902377"/>
                </a:cubicBezTo>
                <a:cubicBezTo>
                  <a:pt x="10938968" y="1167900"/>
                  <a:pt x="10932818" y="1420383"/>
                  <a:pt x="10960100" y="1557866"/>
                </a:cubicBezTo>
                <a:cubicBezTo>
                  <a:pt x="10965040" y="1676513"/>
                  <a:pt x="10848019" y="1799471"/>
                  <a:pt x="10739966" y="1778000"/>
                </a:cubicBezTo>
                <a:cubicBezTo>
                  <a:pt x="10603367" y="1786550"/>
                  <a:pt x="10340202" y="1802905"/>
                  <a:pt x="10187675" y="1778000"/>
                </a:cubicBezTo>
                <a:cubicBezTo>
                  <a:pt x="10035148" y="1753095"/>
                  <a:pt x="9849614" y="1771396"/>
                  <a:pt x="9530185" y="1778000"/>
                </a:cubicBezTo>
                <a:cubicBezTo>
                  <a:pt x="9210756" y="1784605"/>
                  <a:pt x="9318965" y="1765773"/>
                  <a:pt x="9188291" y="1778000"/>
                </a:cubicBezTo>
                <a:cubicBezTo>
                  <a:pt x="9057617" y="1790227"/>
                  <a:pt x="8985598" y="1771515"/>
                  <a:pt x="8846396" y="1778000"/>
                </a:cubicBezTo>
                <a:cubicBezTo>
                  <a:pt x="8707195" y="1784485"/>
                  <a:pt x="8389042" y="1756254"/>
                  <a:pt x="8188907" y="1778000"/>
                </a:cubicBezTo>
                <a:cubicBezTo>
                  <a:pt x="7988772" y="1799746"/>
                  <a:pt x="7921813" y="1768854"/>
                  <a:pt x="7741814" y="1778000"/>
                </a:cubicBezTo>
                <a:cubicBezTo>
                  <a:pt x="7561815" y="1787146"/>
                  <a:pt x="7316511" y="1810924"/>
                  <a:pt x="6979126" y="1778000"/>
                </a:cubicBezTo>
                <a:cubicBezTo>
                  <a:pt x="6641741" y="1745076"/>
                  <a:pt x="6674496" y="1778247"/>
                  <a:pt x="6532033" y="1778000"/>
                </a:cubicBezTo>
                <a:cubicBezTo>
                  <a:pt x="6389570" y="1777753"/>
                  <a:pt x="6109703" y="1789340"/>
                  <a:pt x="5769345" y="1778000"/>
                </a:cubicBezTo>
                <a:cubicBezTo>
                  <a:pt x="5428987" y="1766660"/>
                  <a:pt x="5530986" y="1765895"/>
                  <a:pt x="5427451" y="1778000"/>
                </a:cubicBezTo>
                <a:cubicBezTo>
                  <a:pt x="5323916" y="1790105"/>
                  <a:pt x="5043737" y="1795104"/>
                  <a:pt x="4664763" y="1778000"/>
                </a:cubicBezTo>
                <a:cubicBezTo>
                  <a:pt x="4285789" y="1760896"/>
                  <a:pt x="4436592" y="1797680"/>
                  <a:pt x="4217670" y="1778000"/>
                </a:cubicBezTo>
                <a:cubicBezTo>
                  <a:pt x="3998748" y="1758320"/>
                  <a:pt x="3986200" y="1775688"/>
                  <a:pt x="3875776" y="1778000"/>
                </a:cubicBezTo>
                <a:cubicBezTo>
                  <a:pt x="3765352" y="1780312"/>
                  <a:pt x="3607302" y="1786228"/>
                  <a:pt x="3428683" y="1778000"/>
                </a:cubicBezTo>
                <a:cubicBezTo>
                  <a:pt x="3250064" y="1769772"/>
                  <a:pt x="2821084" y="1741639"/>
                  <a:pt x="2665995" y="1778000"/>
                </a:cubicBezTo>
                <a:cubicBezTo>
                  <a:pt x="2510906" y="1814361"/>
                  <a:pt x="2365355" y="1795952"/>
                  <a:pt x="2218902" y="1778000"/>
                </a:cubicBezTo>
                <a:cubicBezTo>
                  <a:pt x="2072449" y="1760048"/>
                  <a:pt x="1954993" y="1777611"/>
                  <a:pt x="1877008" y="1778000"/>
                </a:cubicBezTo>
                <a:cubicBezTo>
                  <a:pt x="1799023" y="1778389"/>
                  <a:pt x="1609679" y="1756442"/>
                  <a:pt x="1429915" y="1778000"/>
                </a:cubicBezTo>
                <a:cubicBezTo>
                  <a:pt x="1250151" y="1799558"/>
                  <a:pt x="1101089" y="1776768"/>
                  <a:pt x="877624" y="1778000"/>
                </a:cubicBezTo>
                <a:cubicBezTo>
                  <a:pt x="654159" y="1779232"/>
                  <a:pt x="481083" y="1774686"/>
                  <a:pt x="220134" y="1778000"/>
                </a:cubicBezTo>
                <a:cubicBezTo>
                  <a:pt x="91383" y="1785121"/>
                  <a:pt x="14274" y="1682647"/>
                  <a:pt x="0" y="1557866"/>
                </a:cubicBezTo>
                <a:cubicBezTo>
                  <a:pt x="-2831" y="1338555"/>
                  <a:pt x="18597" y="1015122"/>
                  <a:pt x="0" y="862245"/>
                </a:cubicBezTo>
                <a:cubicBezTo>
                  <a:pt x="-18597" y="709368"/>
                  <a:pt x="28759" y="415151"/>
                  <a:pt x="0" y="2201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7F5EA3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1238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배달의민족 주아" panose="02020603020101020101" pitchFamily="18" charset="-127"/>
              </a:rPr>
              <a:t>wearing</a:t>
            </a:r>
            <a:endParaRPr lang="en-US" altLang="ko-KR" sz="54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배달의민족 주아" panose="02020603020101020101" pitchFamily="18" charset="-127"/>
            </a:endParaRPr>
          </a:p>
        </p:txBody>
      </p:sp>
      <p:sp>
        <p:nvSpPr>
          <p:cNvPr id="19" name="사각형: 둥근 모서리 5">
            <a:extLst>
              <a:ext uri="{FF2B5EF4-FFF2-40B4-BE49-F238E27FC236}">
                <a16:creationId xmlns:a16="http://schemas.microsoft.com/office/drawing/2014/main" id="{BF84413B-C777-4319-BB43-6ABA13C52ACC}"/>
              </a:ext>
            </a:extLst>
          </p:cNvPr>
          <p:cNvSpPr/>
          <p:nvPr/>
        </p:nvSpPr>
        <p:spPr>
          <a:xfrm>
            <a:off x="6369267" y="7562732"/>
            <a:ext cx="1538981" cy="1067501"/>
          </a:xfrm>
          <a:custGeom>
            <a:avLst/>
            <a:gdLst>
              <a:gd name="connsiteX0" fmla="*/ 0 w 10960100"/>
              <a:gd name="connsiteY0" fmla="*/ 220134 h 1778000"/>
              <a:gd name="connsiteX1" fmla="*/ 220134 w 10960100"/>
              <a:gd name="connsiteY1" fmla="*/ 0 h 1778000"/>
              <a:gd name="connsiteX2" fmla="*/ 1088020 w 10960100"/>
              <a:gd name="connsiteY2" fmla="*/ 0 h 1778000"/>
              <a:gd name="connsiteX3" fmla="*/ 1535113 w 10960100"/>
              <a:gd name="connsiteY3" fmla="*/ 0 h 1778000"/>
              <a:gd name="connsiteX4" fmla="*/ 2192603 w 10960100"/>
              <a:gd name="connsiteY4" fmla="*/ 0 h 1778000"/>
              <a:gd name="connsiteX5" fmla="*/ 2534497 w 10960100"/>
              <a:gd name="connsiteY5" fmla="*/ 0 h 1778000"/>
              <a:gd name="connsiteX6" fmla="*/ 3402383 w 10960100"/>
              <a:gd name="connsiteY6" fmla="*/ 0 h 1778000"/>
              <a:gd name="connsiteX7" fmla="*/ 4059873 w 10960100"/>
              <a:gd name="connsiteY7" fmla="*/ 0 h 1778000"/>
              <a:gd name="connsiteX8" fmla="*/ 4927759 w 10960100"/>
              <a:gd name="connsiteY8" fmla="*/ 0 h 1778000"/>
              <a:gd name="connsiteX9" fmla="*/ 5480050 w 10960100"/>
              <a:gd name="connsiteY9" fmla="*/ 0 h 1778000"/>
              <a:gd name="connsiteX10" fmla="*/ 5927143 w 10960100"/>
              <a:gd name="connsiteY10" fmla="*/ 0 h 1778000"/>
              <a:gd name="connsiteX11" fmla="*/ 6584632 w 10960100"/>
              <a:gd name="connsiteY11" fmla="*/ 0 h 1778000"/>
              <a:gd name="connsiteX12" fmla="*/ 7347320 w 10960100"/>
              <a:gd name="connsiteY12" fmla="*/ 0 h 1778000"/>
              <a:gd name="connsiteX13" fmla="*/ 8215206 w 10960100"/>
              <a:gd name="connsiteY13" fmla="*/ 0 h 1778000"/>
              <a:gd name="connsiteX14" fmla="*/ 8977894 w 10960100"/>
              <a:gd name="connsiteY14" fmla="*/ 0 h 1778000"/>
              <a:gd name="connsiteX15" fmla="*/ 9845780 w 10960100"/>
              <a:gd name="connsiteY15" fmla="*/ 0 h 1778000"/>
              <a:gd name="connsiteX16" fmla="*/ 10739966 w 10960100"/>
              <a:gd name="connsiteY16" fmla="*/ 0 h 1778000"/>
              <a:gd name="connsiteX17" fmla="*/ 10960100 w 10960100"/>
              <a:gd name="connsiteY17" fmla="*/ 220134 h 1778000"/>
              <a:gd name="connsiteX18" fmla="*/ 10960100 w 10960100"/>
              <a:gd name="connsiteY18" fmla="*/ 915755 h 1778000"/>
              <a:gd name="connsiteX19" fmla="*/ 10960100 w 10960100"/>
              <a:gd name="connsiteY19" fmla="*/ 1557866 h 1778000"/>
              <a:gd name="connsiteX20" fmla="*/ 10739966 w 10960100"/>
              <a:gd name="connsiteY20" fmla="*/ 1778000 h 1778000"/>
              <a:gd name="connsiteX21" fmla="*/ 10398071 w 10960100"/>
              <a:gd name="connsiteY21" fmla="*/ 1778000 h 1778000"/>
              <a:gd name="connsiteX22" fmla="*/ 9740582 w 10960100"/>
              <a:gd name="connsiteY22" fmla="*/ 1778000 h 1778000"/>
              <a:gd name="connsiteX23" fmla="*/ 9083092 w 10960100"/>
              <a:gd name="connsiteY23" fmla="*/ 1778000 h 1778000"/>
              <a:gd name="connsiteX24" fmla="*/ 8530801 w 10960100"/>
              <a:gd name="connsiteY24" fmla="*/ 1778000 h 1778000"/>
              <a:gd name="connsiteX25" fmla="*/ 7662915 w 10960100"/>
              <a:gd name="connsiteY25" fmla="*/ 1778000 h 1778000"/>
              <a:gd name="connsiteX26" fmla="*/ 7215822 w 10960100"/>
              <a:gd name="connsiteY26" fmla="*/ 1778000 h 1778000"/>
              <a:gd name="connsiteX27" fmla="*/ 6347936 w 10960100"/>
              <a:gd name="connsiteY27" fmla="*/ 1778000 h 1778000"/>
              <a:gd name="connsiteX28" fmla="*/ 5900843 w 10960100"/>
              <a:gd name="connsiteY28" fmla="*/ 1778000 h 1778000"/>
              <a:gd name="connsiteX29" fmla="*/ 5138155 w 10960100"/>
              <a:gd name="connsiteY29" fmla="*/ 1778000 h 1778000"/>
              <a:gd name="connsiteX30" fmla="*/ 4270269 w 10960100"/>
              <a:gd name="connsiteY30" fmla="*/ 1778000 h 1778000"/>
              <a:gd name="connsiteX31" fmla="*/ 3928375 w 10960100"/>
              <a:gd name="connsiteY31" fmla="*/ 1778000 h 1778000"/>
              <a:gd name="connsiteX32" fmla="*/ 3060489 w 10960100"/>
              <a:gd name="connsiteY32" fmla="*/ 1778000 h 1778000"/>
              <a:gd name="connsiteX33" fmla="*/ 2192603 w 10960100"/>
              <a:gd name="connsiteY33" fmla="*/ 1778000 h 1778000"/>
              <a:gd name="connsiteX34" fmla="*/ 1850708 w 10960100"/>
              <a:gd name="connsiteY34" fmla="*/ 1778000 h 1778000"/>
              <a:gd name="connsiteX35" fmla="*/ 1193218 w 10960100"/>
              <a:gd name="connsiteY35" fmla="*/ 1778000 h 1778000"/>
              <a:gd name="connsiteX36" fmla="*/ 220134 w 10960100"/>
              <a:gd name="connsiteY36" fmla="*/ 1778000 h 1778000"/>
              <a:gd name="connsiteX37" fmla="*/ 0 w 10960100"/>
              <a:gd name="connsiteY37" fmla="*/ 1557866 h 1778000"/>
              <a:gd name="connsiteX38" fmla="*/ 0 w 10960100"/>
              <a:gd name="connsiteY38" fmla="*/ 929132 h 1778000"/>
              <a:gd name="connsiteX39" fmla="*/ 0 w 10960100"/>
              <a:gd name="connsiteY39" fmla="*/ 220134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960100" h="1778000" fill="none" extrusionOk="0">
                <a:moveTo>
                  <a:pt x="0" y="220134"/>
                </a:moveTo>
                <a:cubicBezTo>
                  <a:pt x="-2874" y="95269"/>
                  <a:pt x="109263" y="-11584"/>
                  <a:pt x="220134" y="0"/>
                </a:cubicBezTo>
                <a:cubicBezTo>
                  <a:pt x="579166" y="-16228"/>
                  <a:pt x="711298" y="-39952"/>
                  <a:pt x="1088020" y="0"/>
                </a:cubicBezTo>
                <a:cubicBezTo>
                  <a:pt x="1464742" y="39952"/>
                  <a:pt x="1362677" y="-4640"/>
                  <a:pt x="1535113" y="0"/>
                </a:cubicBezTo>
                <a:cubicBezTo>
                  <a:pt x="1707549" y="4640"/>
                  <a:pt x="2060233" y="17501"/>
                  <a:pt x="2192603" y="0"/>
                </a:cubicBezTo>
                <a:cubicBezTo>
                  <a:pt x="2324973" y="-17501"/>
                  <a:pt x="2363768" y="14345"/>
                  <a:pt x="2534497" y="0"/>
                </a:cubicBezTo>
                <a:cubicBezTo>
                  <a:pt x="2705226" y="-14345"/>
                  <a:pt x="3215750" y="387"/>
                  <a:pt x="3402383" y="0"/>
                </a:cubicBezTo>
                <a:cubicBezTo>
                  <a:pt x="3589016" y="-387"/>
                  <a:pt x="3927280" y="11286"/>
                  <a:pt x="4059873" y="0"/>
                </a:cubicBezTo>
                <a:cubicBezTo>
                  <a:pt x="4192466" y="-11286"/>
                  <a:pt x="4673130" y="-22080"/>
                  <a:pt x="4927759" y="0"/>
                </a:cubicBezTo>
                <a:cubicBezTo>
                  <a:pt x="5182388" y="22080"/>
                  <a:pt x="5294788" y="27147"/>
                  <a:pt x="5480050" y="0"/>
                </a:cubicBezTo>
                <a:cubicBezTo>
                  <a:pt x="5665312" y="-27147"/>
                  <a:pt x="5793152" y="6727"/>
                  <a:pt x="5927143" y="0"/>
                </a:cubicBezTo>
                <a:cubicBezTo>
                  <a:pt x="6061134" y="-6727"/>
                  <a:pt x="6400399" y="13067"/>
                  <a:pt x="6584632" y="0"/>
                </a:cubicBezTo>
                <a:cubicBezTo>
                  <a:pt x="6768865" y="-13067"/>
                  <a:pt x="7155409" y="30652"/>
                  <a:pt x="7347320" y="0"/>
                </a:cubicBezTo>
                <a:cubicBezTo>
                  <a:pt x="7539231" y="-30652"/>
                  <a:pt x="7949836" y="35589"/>
                  <a:pt x="8215206" y="0"/>
                </a:cubicBezTo>
                <a:cubicBezTo>
                  <a:pt x="8480576" y="-35589"/>
                  <a:pt x="8718491" y="-23422"/>
                  <a:pt x="8977894" y="0"/>
                </a:cubicBezTo>
                <a:cubicBezTo>
                  <a:pt x="9237297" y="23422"/>
                  <a:pt x="9568151" y="-23358"/>
                  <a:pt x="9845780" y="0"/>
                </a:cubicBezTo>
                <a:cubicBezTo>
                  <a:pt x="10123409" y="23358"/>
                  <a:pt x="10363396" y="-163"/>
                  <a:pt x="10739966" y="0"/>
                </a:cubicBezTo>
                <a:cubicBezTo>
                  <a:pt x="10880497" y="-19627"/>
                  <a:pt x="10955917" y="112654"/>
                  <a:pt x="10960100" y="220134"/>
                </a:cubicBezTo>
                <a:cubicBezTo>
                  <a:pt x="10986724" y="416387"/>
                  <a:pt x="10938459" y="707864"/>
                  <a:pt x="10960100" y="915755"/>
                </a:cubicBezTo>
                <a:cubicBezTo>
                  <a:pt x="10981741" y="1123646"/>
                  <a:pt x="10956762" y="1329697"/>
                  <a:pt x="10960100" y="1557866"/>
                </a:cubicBezTo>
                <a:cubicBezTo>
                  <a:pt x="10987789" y="1685031"/>
                  <a:pt x="10837445" y="1775097"/>
                  <a:pt x="10739966" y="1778000"/>
                </a:cubicBezTo>
                <a:cubicBezTo>
                  <a:pt x="10581751" y="1763598"/>
                  <a:pt x="10513472" y="1783637"/>
                  <a:pt x="10398071" y="1778000"/>
                </a:cubicBezTo>
                <a:cubicBezTo>
                  <a:pt x="10282670" y="1772363"/>
                  <a:pt x="9884433" y="1795300"/>
                  <a:pt x="9740582" y="1778000"/>
                </a:cubicBezTo>
                <a:cubicBezTo>
                  <a:pt x="9596731" y="1760700"/>
                  <a:pt x="9336498" y="1781171"/>
                  <a:pt x="9083092" y="1778000"/>
                </a:cubicBezTo>
                <a:cubicBezTo>
                  <a:pt x="8829686" y="1774830"/>
                  <a:pt x="8803482" y="1768118"/>
                  <a:pt x="8530801" y="1778000"/>
                </a:cubicBezTo>
                <a:cubicBezTo>
                  <a:pt x="8258120" y="1787882"/>
                  <a:pt x="7849394" y="1796966"/>
                  <a:pt x="7662915" y="1778000"/>
                </a:cubicBezTo>
                <a:cubicBezTo>
                  <a:pt x="7476436" y="1759034"/>
                  <a:pt x="7312098" y="1758294"/>
                  <a:pt x="7215822" y="1778000"/>
                </a:cubicBezTo>
                <a:cubicBezTo>
                  <a:pt x="7119546" y="1797706"/>
                  <a:pt x="6616791" y="1789466"/>
                  <a:pt x="6347936" y="1778000"/>
                </a:cubicBezTo>
                <a:cubicBezTo>
                  <a:pt x="6079081" y="1766534"/>
                  <a:pt x="6092754" y="1786477"/>
                  <a:pt x="5900843" y="1778000"/>
                </a:cubicBezTo>
                <a:cubicBezTo>
                  <a:pt x="5708932" y="1769523"/>
                  <a:pt x="5443851" y="1754140"/>
                  <a:pt x="5138155" y="1778000"/>
                </a:cubicBezTo>
                <a:cubicBezTo>
                  <a:pt x="4832459" y="1801860"/>
                  <a:pt x="4610793" y="1752304"/>
                  <a:pt x="4270269" y="1778000"/>
                </a:cubicBezTo>
                <a:cubicBezTo>
                  <a:pt x="3929745" y="1803696"/>
                  <a:pt x="4078965" y="1783114"/>
                  <a:pt x="3928375" y="1778000"/>
                </a:cubicBezTo>
                <a:cubicBezTo>
                  <a:pt x="3777785" y="1772886"/>
                  <a:pt x="3489770" y="1817074"/>
                  <a:pt x="3060489" y="1778000"/>
                </a:cubicBezTo>
                <a:cubicBezTo>
                  <a:pt x="2631208" y="1738926"/>
                  <a:pt x="2404441" y="1797695"/>
                  <a:pt x="2192603" y="1778000"/>
                </a:cubicBezTo>
                <a:cubicBezTo>
                  <a:pt x="1980765" y="1758305"/>
                  <a:pt x="2003378" y="1787096"/>
                  <a:pt x="1850708" y="1778000"/>
                </a:cubicBezTo>
                <a:cubicBezTo>
                  <a:pt x="1698038" y="1768904"/>
                  <a:pt x="1354043" y="1802667"/>
                  <a:pt x="1193218" y="1778000"/>
                </a:cubicBezTo>
                <a:cubicBezTo>
                  <a:pt x="1032393" y="1753334"/>
                  <a:pt x="700986" y="1755075"/>
                  <a:pt x="220134" y="1778000"/>
                </a:cubicBezTo>
                <a:cubicBezTo>
                  <a:pt x="94955" y="1794371"/>
                  <a:pt x="2074" y="1687061"/>
                  <a:pt x="0" y="1557866"/>
                </a:cubicBezTo>
                <a:cubicBezTo>
                  <a:pt x="-17754" y="1323516"/>
                  <a:pt x="18326" y="1209495"/>
                  <a:pt x="0" y="929132"/>
                </a:cubicBezTo>
                <a:cubicBezTo>
                  <a:pt x="-18326" y="648769"/>
                  <a:pt x="-2614" y="497287"/>
                  <a:pt x="0" y="220134"/>
                </a:cubicBezTo>
                <a:close/>
              </a:path>
              <a:path w="10960100" h="1778000" stroke="0" extrusionOk="0">
                <a:moveTo>
                  <a:pt x="0" y="220134"/>
                </a:moveTo>
                <a:cubicBezTo>
                  <a:pt x="-10120" y="92315"/>
                  <a:pt x="80202" y="6889"/>
                  <a:pt x="220134" y="0"/>
                </a:cubicBezTo>
                <a:cubicBezTo>
                  <a:pt x="599038" y="-30208"/>
                  <a:pt x="765271" y="-11022"/>
                  <a:pt x="1088020" y="0"/>
                </a:cubicBezTo>
                <a:cubicBezTo>
                  <a:pt x="1410769" y="11022"/>
                  <a:pt x="1371320" y="-26618"/>
                  <a:pt x="1640311" y="0"/>
                </a:cubicBezTo>
                <a:cubicBezTo>
                  <a:pt x="1909302" y="26618"/>
                  <a:pt x="1957487" y="3753"/>
                  <a:pt x="2087404" y="0"/>
                </a:cubicBezTo>
                <a:cubicBezTo>
                  <a:pt x="2217321" y="-3753"/>
                  <a:pt x="2638434" y="-10474"/>
                  <a:pt x="2850092" y="0"/>
                </a:cubicBezTo>
                <a:cubicBezTo>
                  <a:pt x="3061750" y="10474"/>
                  <a:pt x="3134856" y="19261"/>
                  <a:pt x="3402383" y="0"/>
                </a:cubicBezTo>
                <a:cubicBezTo>
                  <a:pt x="3669910" y="-19261"/>
                  <a:pt x="4003611" y="16072"/>
                  <a:pt x="4270269" y="0"/>
                </a:cubicBezTo>
                <a:cubicBezTo>
                  <a:pt x="4536927" y="-16072"/>
                  <a:pt x="4618341" y="-4644"/>
                  <a:pt x="4717362" y="0"/>
                </a:cubicBezTo>
                <a:cubicBezTo>
                  <a:pt x="4816383" y="4644"/>
                  <a:pt x="5189696" y="30576"/>
                  <a:pt x="5585248" y="0"/>
                </a:cubicBezTo>
                <a:cubicBezTo>
                  <a:pt x="5980800" y="-30576"/>
                  <a:pt x="5801100" y="-2880"/>
                  <a:pt x="5927143" y="0"/>
                </a:cubicBezTo>
                <a:cubicBezTo>
                  <a:pt x="6053186" y="2880"/>
                  <a:pt x="6430010" y="-10030"/>
                  <a:pt x="6584632" y="0"/>
                </a:cubicBezTo>
                <a:cubicBezTo>
                  <a:pt x="6739254" y="10030"/>
                  <a:pt x="7056795" y="-24390"/>
                  <a:pt x="7242122" y="0"/>
                </a:cubicBezTo>
                <a:cubicBezTo>
                  <a:pt x="7427449" y="24390"/>
                  <a:pt x="7617053" y="-11555"/>
                  <a:pt x="7794413" y="0"/>
                </a:cubicBezTo>
                <a:cubicBezTo>
                  <a:pt x="7971773" y="11555"/>
                  <a:pt x="8284027" y="-20786"/>
                  <a:pt x="8662299" y="0"/>
                </a:cubicBezTo>
                <a:cubicBezTo>
                  <a:pt x="9040571" y="20786"/>
                  <a:pt x="9251754" y="-7121"/>
                  <a:pt x="9530185" y="0"/>
                </a:cubicBezTo>
                <a:cubicBezTo>
                  <a:pt x="9808616" y="7121"/>
                  <a:pt x="9786730" y="10656"/>
                  <a:pt x="9977278" y="0"/>
                </a:cubicBezTo>
                <a:cubicBezTo>
                  <a:pt x="10167826" y="-10656"/>
                  <a:pt x="10509361" y="-30947"/>
                  <a:pt x="10739966" y="0"/>
                </a:cubicBezTo>
                <a:cubicBezTo>
                  <a:pt x="10852447" y="-18542"/>
                  <a:pt x="10961546" y="78993"/>
                  <a:pt x="10960100" y="220134"/>
                </a:cubicBezTo>
                <a:cubicBezTo>
                  <a:pt x="10990581" y="546244"/>
                  <a:pt x="10981232" y="636854"/>
                  <a:pt x="10960100" y="902377"/>
                </a:cubicBezTo>
                <a:cubicBezTo>
                  <a:pt x="10938968" y="1167900"/>
                  <a:pt x="10932818" y="1420383"/>
                  <a:pt x="10960100" y="1557866"/>
                </a:cubicBezTo>
                <a:cubicBezTo>
                  <a:pt x="10965040" y="1676513"/>
                  <a:pt x="10848019" y="1799471"/>
                  <a:pt x="10739966" y="1778000"/>
                </a:cubicBezTo>
                <a:cubicBezTo>
                  <a:pt x="10603367" y="1786550"/>
                  <a:pt x="10340202" y="1802905"/>
                  <a:pt x="10187675" y="1778000"/>
                </a:cubicBezTo>
                <a:cubicBezTo>
                  <a:pt x="10035148" y="1753095"/>
                  <a:pt x="9849614" y="1771396"/>
                  <a:pt x="9530185" y="1778000"/>
                </a:cubicBezTo>
                <a:cubicBezTo>
                  <a:pt x="9210756" y="1784605"/>
                  <a:pt x="9318965" y="1765773"/>
                  <a:pt x="9188291" y="1778000"/>
                </a:cubicBezTo>
                <a:cubicBezTo>
                  <a:pt x="9057617" y="1790227"/>
                  <a:pt x="8985598" y="1771515"/>
                  <a:pt x="8846396" y="1778000"/>
                </a:cubicBezTo>
                <a:cubicBezTo>
                  <a:pt x="8707195" y="1784485"/>
                  <a:pt x="8389042" y="1756254"/>
                  <a:pt x="8188907" y="1778000"/>
                </a:cubicBezTo>
                <a:cubicBezTo>
                  <a:pt x="7988772" y="1799746"/>
                  <a:pt x="7921813" y="1768854"/>
                  <a:pt x="7741814" y="1778000"/>
                </a:cubicBezTo>
                <a:cubicBezTo>
                  <a:pt x="7561815" y="1787146"/>
                  <a:pt x="7316511" y="1810924"/>
                  <a:pt x="6979126" y="1778000"/>
                </a:cubicBezTo>
                <a:cubicBezTo>
                  <a:pt x="6641741" y="1745076"/>
                  <a:pt x="6674496" y="1778247"/>
                  <a:pt x="6532033" y="1778000"/>
                </a:cubicBezTo>
                <a:cubicBezTo>
                  <a:pt x="6389570" y="1777753"/>
                  <a:pt x="6109703" y="1789340"/>
                  <a:pt x="5769345" y="1778000"/>
                </a:cubicBezTo>
                <a:cubicBezTo>
                  <a:pt x="5428987" y="1766660"/>
                  <a:pt x="5530986" y="1765895"/>
                  <a:pt x="5427451" y="1778000"/>
                </a:cubicBezTo>
                <a:cubicBezTo>
                  <a:pt x="5323916" y="1790105"/>
                  <a:pt x="5043737" y="1795104"/>
                  <a:pt x="4664763" y="1778000"/>
                </a:cubicBezTo>
                <a:cubicBezTo>
                  <a:pt x="4285789" y="1760896"/>
                  <a:pt x="4436592" y="1797680"/>
                  <a:pt x="4217670" y="1778000"/>
                </a:cubicBezTo>
                <a:cubicBezTo>
                  <a:pt x="3998748" y="1758320"/>
                  <a:pt x="3986200" y="1775688"/>
                  <a:pt x="3875776" y="1778000"/>
                </a:cubicBezTo>
                <a:cubicBezTo>
                  <a:pt x="3765352" y="1780312"/>
                  <a:pt x="3607302" y="1786228"/>
                  <a:pt x="3428683" y="1778000"/>
                </a:cubicBezTo>
                <a:cubicBezTo>
                  <a:pt x="3250064" y="1769772"/>
                  <a:pt x="2821084" y="1741639"/>
                  <a:pt x="2665995" y="1778000"/>
                </a:cubicBezTo>
                <a:cubicBezTo>
                  <a:pt x="2510906" y="1814361"/>
                  <a:pt x="2365355" y="1795952"/>
                  <a:pt x="2218902" y="1778000"/>
                </a:cubicBezTo>
                <a:cubicBezTo>
                  <a:pt x="2072449" y="1760048"/>
                  <a:pt x="1954993" y="1777611"/>
                  <a:pt x="1877008" y="1778000"/>
                </a:cubicBezTo>
                <a:cubicBezTo>
                  <a:pt x="1799023" y="1778389"/>
                  <a:pt x="1609679" y="1756442"/>
                  <a:pt x="1429915" y="1778000"/>
                </a:cubicBezTo>
                <a:cubicBezTo>
                  <a:pt x="1250151" y="1799558"/>
                  <a:pt x="1101089" y="1776768"/>
                  <a:pt x="877624" y="1778000"/>
                </a:cubicBezTo>
                <a:cubicBezTo>
                  <a:pt x="654159" y="1779232"/>
                  <a:pt x="481083" y="1774686"/>
                  <a:pt x="220134" y="1778000"/>
                </a:cubicBezTo>
                <a:cubicBezTo>
                  <a:pt x="91383" y="1785121"/>
                  <a:pt x="14274" y="1682647"/>
                  <a:pt x="0" y="1557866"/>
                </a:cubicBezTo>
                <a:cubicBezTo>
                  <a:pt x="-2831" y="1338555"/>
                  <a:pt x="18597" y="1015122"/>
                  <a:pt x="0" y="862245"/>
                </a:cubicBezTo>
                <a:cubicBezTo>
                  <a:pt x="-18597" y="709368"/>
                  <a:pt x="28759" y="415151"/>
                  <a:pt x="0" y="2201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7F5EA3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1238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배달의민족 주아" panose="02020603020101020101" pitchFamily="18" charset="-127"/>
              </a:rPr>
              <a:t>He’s</a:t>
            </a:r>
            <a:endParaRPr lang="en-US" altLang="ko-KR" sz="54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배달의민족 주아" panose="02020603020101020101" pitchFamily="18" charset="-127"/>
            </a:endParaRPr>
          </a:p>
        </p:txBody>
      </p:sp>
      <p:sp>
        <p:nvSpPr>
          <p:cNvPr id="20" name="사각형: 둥근 모서리 5">
            <a:extLst>
              <a:ext uri="{FF2B5EF4-FFF2-40B4-BE49-F238E27FC236}">
                <a16:creationId xmlns:a16="http://schemas.microsoft.com/office/drawing/2014/main" id="{BF84413B-C777-4319-BB43-6ABA13C52ACC}"/>
              </a:ext>
            </a:extLst>
          </p:cNvPr>
          <p:cNvSpPr/>
          <p:nvPr/>
        </p:nvSpPr>
        <p:spPr>
          <a:xfrm>
            <a:off x="-203200" y="8864306"/>
            <a:ext cx="4313351" cy="1067501"/>
          </a:xfrm>
          <a:custGeom>
            <a:avLst/>
            <a:gdLst>
              <a:gd name="connsiteX0" fmla="*/ 0 w 10960100"/>
              <a:gd name="connsiteY0" fmla="*/ 220134 h 1778000"/>
              <a:gd name="connsiteX1" fmla="*/ 220134 w 10960100"/>
              <a:gd name="connsiteY1" fmla="*/ 0 h 1778000"/>
              <a:gd name="connsiteX2" fmla="*/ 1088020 w 10960100"/>
              <a:gd name="connsiteY2" fmla="*/ 0 h 1778000"/>
              <a:gd name="connsiteX3" fmla="*/ 1535113 w 10960100"/>
              <a:gd name="connsiteY3" fmla="*/ 0 h 1778000"/>
              <a:gd name="connsiteX4" fmla="*/ 2192603 w 10960100"/>
              <a:gd name="connsiteY4" fmla="*/ 0 h 1778000"/>
              <a:gd name="connsiteX5" fmla="*/ 2534497 w 10960100"/>
              <a:gd name="connsiteY5" fmla="*/ 0 h 1778000"/>
              <a:gd name="connsiteX6" fmla="*/ 3402383 w 10960100"/>
              <a:gd name="connsiteY6" fmla="*/ 0 h 1778000"/>
              <a:gd name="connsiteX7" fmla="*/ 4059873 w 10960100"/>
              <a:gd name="connsiteY7" fmla="*/ 0 h 1778000"/>
              <a:gd name="connsiteX8" fmla="*/ 4927759 w 10960100"/>
              <a:gd name="connsiteY8" fmla="*/ 0 h 1778000"/>
              <a:gd name="connsiteX9" fmla="*/ 5480050 w 10960100"/>
              <a:gd name="connsiteY9" fmla="*/ 0 h 1778000"/>
              <a:gd name="connsiteX10" fmla="*/ 5927143 w 10960100"/>
              <a:gd name="connsiteY10" fmla="*/ 0 h 1778000"/>
              <a:gd name="connsiteX11" fmla="*/ 6584632 w 10960100"/>
              <a:gd name="connsiteY11" fmla="*/ 0 h 1778000"/>
              <a:gd name="connsiteX12" fmla="*/ 7347320 w 10960100"/>
              <a:gd name="connsiteY12" fmla="*/ 0 h 1778000"/>
              <a:gd name="connsiteX13" fmla="*/ 8215206 w 10960100"/>
              <a:gd name="connsiteY13" fmla="*/ 0 h 1778000"/>
              <a:gd name="connsiteX14" fmla="*/ 8977894 w 10960100"/>
              <a:gd name="connsiteY14" fmla="*/ 0 h 1778000"/>
              <a:gd name="connsiteX15" fmla="*/ 9845780 w 10960100"/>
              <a:gd name="connsiteY15" fmla="*/ 0 h 1778000"/>
              <a:gd name="connsiteX16" fmla="*/ 10739966 w 10960100"/>
              <a:gd name="connsiteY16" fmla="*/ 0 h 1778000"/>
              <a:gd name="connsiteX17" fmla="*/ 10960100 w 10960100"/>
              <a:gd name="connsiteY17" fmla="*/ 220134 h 1778000"/>
              <a:gd name="connsiteX18" fmla="*/ 10960100 w 10960100"/>
              <a:gd name="connsiteY18" fmla="*/ 915755 h 1778000"/>
              <a:gd name="connsiteX19" fmla="*/ 10960100 w 10960100"/>
              <a:gd name="connsiteY19" fmla="*/ 1557866 h 1778000"/>
              <a:gd name="connsiteX20" fmla="*/ 10739966 w 10960100"/>
              <a:gd name="connsiteY20" fmla="*/ 1778000 h 1778000"/>
              <a:gd name="connsiteX21" fmla="*/ 10398071 w 10960100"/>
              <a:gd name="connsiteY21" fmla="*/ 1778000 h 1778000"/>
              <a:gd name="connsiteX22" fmla="*/ 9740582 w 10960100"/>
              <a:gd name="connsiteY22" fmla="*/ 1778000 h 1778000"/>
              <a:gd name="connsiteX23" fmla="*/ 9083092 w 10960100"/>
              <a:gd name="connsiteY23" fmla="*/ 1778000 h 1778000"/>
              <a:gd name="connsiteX24" fmla="*/ 8530801 w 10960100"/>
              <a:gd name="connsiteY24" fmla="*/ 1778000 h 1778000"/>
              <a:gd name="connsiteX25" fmla="*/ 7662915 w 10960100"/>
              <a:gd name="connsiteY25" fmla="*/ 1778000 h 1778000"/>
              <a:gd name="connsiteX26" fmla="*/ 7215822 w 10960100"/>
              <a:gd name="connsiteY26" fmla="*/ 1778000 h 1778000"/>
              <a:gd name="connsiteX27" fmla="*/ 6347936 w 10960100"/>
              <a:gd name="connsiteY27" fmla="*/ 1778000 h 1778000"/>
              <a:gd name="connsiteX28" fmla="*/ 5900843 w 10960100"/>
              <a:gd name="connsiteY28" fmla="*/ 1778000 h 1778000"/>
              <a:gd name="connsiteX29" fmla="*/ 5138155 w 10960100"/>
              <a:gd name="connsiteY29" fmla="*/ 1778000 h 1778000"/>
              <a:gd name="connsiteX30" fmla="*/ 4270269 w 10960100"/>
              <a:gd name="connsiteY30" fmla="*/ 1778000 h 1778000"/>
              <a:gd name="connsiteX31" fmla="*/ 3928375 w 10960100"/>
              <a:gd name="connsiteY31" fmla="*/ 1778000 h 1778000"/>
              <a:gd name="connsiteX32" fmla="*/ 3060489 w 10960100"/>
              <a:gd name="connsiteY32" fmla="*/ 1778000 h 1778000"/>
              <a:gd name="connsiteX33" fmla="*/ 2192603 w 10960100"/>
              <a:gd name="connsiteY33" fmla="*/ 1778000 h 1778000"/>
              <a:gd name="connsiteX34" fmla="*/ 1850708 w 10960100"/>
              <a:gd name="connsiteY34" fmla="*/ 1778000 h 1778000"/>
              <a:gd name="connsiteX35" fmla="*/ 1193218 w 10960100"/>
              <a:gd name="connsiteY35" fmla="*/ 1778000 h 1778000"/>
              <a:gd name="connsiteX36" fmla="*/ 220134 w 10960100"/>
              <a:gd name="connsiteY36" fmla="*/ 1778000 h 1778000"/>
              <a:gd name="connsiteX37" fmla="*/ 0 w 10960100"/>
              <a:gd name="connsiteY37" fmla="*/ 1557866 h 1778000"/>
              <a:gd name="connsiteX38" fmla="*/ 0 w 10960100"/>
              <a:gd name="connsiteY38" fmla="*/ 929132 h 1778000"/>
              <a:gd name="connsiteX39" fmla="*/ 0 w 10960100"/>
              <a:gd name="connsiteY39" fmla="*/ 220134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960100" h="1778000" fill="none" extrusionOk="0">
                <a:moveTo>
                  <a:pt x="0" y="220134"/>
                </a:moveTo>
                <a:cubicBezTo>
                  <a:pt x="-2874" y="95269"/>
                  <a:pt x="109263" y="-11584"/>
                  <a:pt x="220134" y="0"/>
                </a:cubicBezTo>
                <a:cubicBezTo>
                  <a:pt x="579166" y="-16228"/>
                  <a:pt x="711298" y="-39952"/>
                  <a:pt x="1088020" y="0"/>
                </a:cubicBezTo>
                <a:cubicBezTo>
                  <a:pt x="1464742" y="39952"/>
                  <a:pt x="1362677" y="-4640"/>
                  <a:pt x="1535113" y="0"/>
                </a:cubicBezTo>
                <a:cubicBezTo>
                  <a:pt x="1707549" y="4640"/>
                  <a:pt x="2060233" y="17501"/>
                  <a:pt x="2192603" y="0"/>
                </a:cubicBezTo>
                <a:cubicBezTo>
                  <a:pt x="2324973" y="-17501"/>
                  <a:pt x="2363768" y="14345"/>
                  <a:pt x="2534497" y="0"/>
                </a:cubicBezTo>
                <a:cubicBezTo>
                  <a:pt x="2705226" y="-14345"/>
                  <a:pt x="3215750" y="387"/>
                  <a:pt x="3402383" y="0"/>
                </a:cubicBezTo>
                <a:cubicBezTo>
                  <a:pt x="3589016" y="-387"/>
                  <a:pt x="3927280" y="11286"/>
                  <a:pt x="4059873" y="0"/>
                </a:cubicBezTo>
                <a:cubicBezTo>
                  <a:pt x="4192466" y="-11286"/>
                  <a:pt x="4673130" y="-22080"/>
                  <a:pt x="4927759" y="0"/>
                </a:cubicBezTo>
                <a:cubicBezTo>
                  <a:pt x="5182388" y="22080"/>
                  <a:pt x="5294788" y="27147"/>
                  <a:pt x="5480050" y="0"/>
                </a:cubicBezTo>
                <a:cubicBezTo>
                  <a:pt x="5665312" y="-27147"/>
                  <a:pt x="5793152" y="6727"/>
                  <a:pt x="5927143" y="0"/>
                </a:cubicBezTo>
                <a:cubicBezTo>
                  <a:pt x="6061134" y="-6727"/>
                  <a:pt x="6400399" y="13067"/>
                  <a:pt x="6584632" y="0"/>
                </a:cubicBezTo>
                <a:cubicBezTo>
                  <a:pt x="6768865" y="-13067"/>
                  <a:pt x="7155409" y="30652"/>
                  <a:pt x="7347320" y="0"/>
                </a:cubicBezTo>
                <a:cubicBezTo>
                  <a:pt x="7539231" y="-30652"/>
                  <a:pt x="7949836" y="35589"/>
                  <a:pt x="8215206" y="0"/>
                </a:cubicBezTo>
                <a:cubicBezTo>
                  <a:pt x="8480576" y="-35589"/>
                  <a:pt x="8718491" y="-23422"/>
                  <a:pt x="8977894" y="0"/>
                </a:cubicBezTo>
                <a:cubicBezTo>
                  <a:pt x="9237297" y="23422"/>
                  <a:pt x="9568151" y="-23358"/>
                  <a:pt x="9845780" y="0"/>
                </a:cubicBezTo>
                <a:cubicBezTo>
                  <a:pt x="10123409" y="23358"/>
                  <a:pt x="10363396" y="-163"/>
                  <a:pt x="10739966" y="0"/>
                </a:cubicBezTo>
                <a:cubicBezTo>
                  <a:pt x="10880497" y="-19627"/>
                  <a:pt x="10955917" y="112654"/>
                  <a:pt x="10960100" y="220134"/>
                </a:cubicBezTo>
                <a:cubicBezTo>
                  <a:pt x="10986724" y="416387"/>
                  <a:pt x="10938459" y="707864"/>
                  <a:pt x="10960100" y="915755"/>
                </a:cubicBezTo>
                <a:cubicBezTo>
                  <a:pt x="10981741" y="1123646"/>
                  <a:pt x="10956762" y="1329697"/>
                  <a:pt x="10960100" y="1557866"/>
                </a:cubicBezTo>
                <a:cubicBezTo>
                  <a:pt x="10987789" y="1685031"/>
                  <a:pt x="10837445" y="1775097"/>
                  <a:pt x="10739966" y="1778000"/>
                </a:cubicBezTo>
                <a:cubicBezTo>
                  <a:pt x="10581751" y="1763598"/>
                  <a:pt x="10513472" y="1783637"/>
                  <a:pt x="10398071" y="1778000"/>
                </a:cubicBezTo>
                <a:cubicBezTo>
                  <a:pt x="10282670" y="1772363"/>
                  <a:pt x="9884433" y="1795300"/>
                  <a:pt x="9740582" y="1778000"/>
                </a:cubicBezTo>
                <a:cubicBezTo>
                  <a:pt x="9596731" y="1760700"/>
                  <a:pt x="9336498" y="1781171"/>
                  <a:pt x="9083092" y="1778000"/>
                </a:cubicBezTo>
                <a:cubicBezTo>
                  <a:pt x="8829686" y="1774830"/>
                  <a:pt x="8803482" y="1768118"/>
                  <a:pt x="8530801" y="1778000"/>
                </a:cubicBezTo>
                <a:cubicBezTo>
                  <a:pt x="8258120" y="1787882"/>
                  <a:pt x="7849394" y="1796966"/>
                  <a:pt x="7662915" y="1778000"/>
                </a:cubicBezTo>
                <a:cubicBezTo>
                  <a:pt x="7476436" y="1759034"/>
                  <a:pt x="7312098" y="1758294"/>
                  <a:pt x="7215822" y="1778000"/>
                </a:cubicBezTo>
                <a:cubicBezTo>
                  <a:pt x="7119546" y="1797706"/>
                  <a:pt x="6616791" y="1789466"/>
                  <a:pt x="6347936" y="1778000"/>
                </a:cubicBezTo>
                <a:cubicBezTo>
                  <a:pt x="6079081" y="1766534"/>
                  <a:pt x="6092754" y="1786477"/>
                  <a:pt x="5900843" y="1778000"/>
                </a:cubicBezTo>
                <a:cubicBezTo>
                  <a:pt x="5708932" y="1769523"/>
                  <a:pt x="5443851" y="1754140"/>
                  <a:pt x="5138155" y="1778000"/>
                </a:cubicBezTo>
                <a:cubicBezTo>
                  <a:pt x="4832459" y="1801860"/>
                  <a:pt x="4610793" y="1752304"/>
                  <a:pt x="4270269" y="1778000"/>
                </a:cubicBezTo>
                <a:cubicBezTo>
                  <a:pt x="3929745" y="1803696"/>
                  <a:pt x="4078965" y="1783114"/>
                  <a:pt x="3928375" y="1778000"/>
                </a:cubicBezTo>
                <a:cubicBezTo>
                  <a:pt x="3777785" y="1772886"/>
                  <a:pt x="3489770" y="1817074"/>
                  <a:pt x="3060489" y="1778000"/>
                </a:cubicBezTo>
                <a:cubicBezTo>
                  <a:pt x="2631208" y="1738926"/>
                  <a:pt x="2404441" y="1797695"/>
                  <a:pt x="2192603" y="1778000"/>
                </a:cubicBezTo>
                <a:cubicBezTo>
                  <a:pt x="1980765" y="1758305"/>
                  <a:pt x="2003378" y="1787096"/>
                  <a:pt x="1850708" y="1778000"/>
                </a:cubicBezTo>
                <a:cubicBezTo>
                  <a:pt x="1698038" y="1768904"/>
                  <a:pt x="1354043" y="1802667"/>
                  <a:pt x="1193218" y="1778000"/>
                </a:cubicBezTo>
                <a:cubicBezTo>
                  <a:pt x="1032393" y="1753334"/>
                  <a:pt x="700986" y="1755075"/>
                  <a:pt x="220134" y="1778000"/>
                </a:cubicBezTo>
                <a:cubicBezTo>
                  <a:pt x="94955" y="1794371"/>
                  <a:pt x="2074" y="1687061"/>
                  <a:pt x="0" y="1557866"/>
                </a:cubicBezTo>
                <a:cubicBezTo>
                  <a:pt x="-17754" y="1323516"/>
                  <a:pt x="18326" y="1209495"/>
                  <a:pt x="0" y="929132"/>
                </a:cubicBezTo>
                <a:cubicBezTo>
                  <a:pt x="-18326" y="648769"/>
                  <a:pt x="-2614" y="497287"/>
                  <a:pt x="0" y="220134"/>
                </a:cubicBezTo>
                <a:close/>
              </a:path>
              <a:path w="10960100" h="1778000" stroke="0" extrusionOk="0">
                <a:moveTo>
                  <a:pt x="0" y="220134"/>
                </a:moveTo>
                <a:cubicBezTo>
                  <a:pt x="-10120" y="92315"/>
                  <a:pt x="80202" y="6889"/>
                  <a:pt x="220134" y="0"/>
                </a:cubicBezTo>
                <a:cubicBezTo>
                  <a:pt x="599038" y="-30208"/>
                  <a:pt x="765271" y="-11022"/>
                  <a:pt x="1088020" y="0"/>
                </a:cubicBezTo>
                <a:cubicBezTo>
                  <a:pt x="1410769" y="11022"/>
                  <a:pt x="1371320" y="-26618"/>
                  <a:pt x="1640311" y="0"/>
                </a:cubicBezTo>
                <a:cubicBezTo>
                  <a:pt x="1909302" y="26618"/>
                  <a:pt x="1957487" y="3753"/>
                  <a:pt x="2087404" y="0"/>
                </a:cubicBezTo>
                <a:cubicBezTo>
                  <a:pt x="2217321" y="-3753"/>
                  <a:pt x="2638434" y="-10474"/>
                  <a:pt x="2850092" y="0"/>
                </a:cubicBezTo>
                <a:cubicBezTo>
                  <a:pt x="3061750" y="10474"/>
                  <a:pt x="3134856" y="19261"/>
                  <a:pt x="3402383" y="0"/>
                </a:cubicBezTo>
                <a:cubicBezTo>
                  <a:pt x="3669910" y="-19261"/>
                  <a:pt x="4003611" y="16072"/>
                  <a:pt x="4270269" y="0"/>
                </a:cubicBezTo>
                <a:cubicBezTo>
                  <a:pt x="4536927" y="-16072"/>
                  <a:pt x="4618341" y="-4644"/>
                  <a:pt x="4717362" y="0"/>
                </a:cubicBezTo>
                <a:cubicBezTo>
                  <a:pt x="4816383" y="4644"/>
                  <a:pt x="5189696" y="30576"/>
                  <a:pt x="5585248" y="0"/>
                </a:cubicBezTo>
                <a:cubicBezTo>
                  <a:pt x="5980800" y="-30576"/>
                  <a:pt x="5801100" y="-2880"/>
                  <a:pt x="5927143" y="0"/>
                </a:cubicBezTo>
                <a:cubicBezTo>
                  <a:pt x="6053186" y="2880"/>
                  <a:pt x="6430010" y="-10030"/>
                  <a:pt x="6584632" y="0"/>
                </a:cubicBezTo>
                <a:cubicBezTo>
                  <a:pt x="6739254" y="10030"/>
                  <a:pt x="7056795" y="-24390"/>
                  <a:pt x="7242122" y="0"/>
                </a:cubicBezTo>
                <a:cubicBezTo>
                  <a:pt x="7427449" y="24390"/>
                  <a:pt x="7617053" y="-11555"/>
                  <a:pt x="7794413" y="0"/>
                </a:cubicBezTo>
                <a:cubicBezTo>
                  <a:pt x="7971773" y="11555"/>
                  <a:pt x="8284027" y="-20786"/>
                  <a:pt x="8662299" y="0"/>
                </a:cubicBezTo>
                <a:cubicBezTo>
                  <a:pt x="9040571" y="20786"/>
                  <a:pt x="9251754" y="-7121"/>
                  <a:pt x="9530185" y="0"/>
                </a:cubicBezTo>
                <a:cubicBezTo>
                  <a:pt x="9808616" y="7121"/>
                  <a:pt x="9786730" y="10656"/>
                  <a:pt x="9977278" y="0"/>
                </a:cubicBezTo>
                <a:cubicBezTo>
                  <a:pt x="10167826" y="-10656"/>
                  <a:pt x="10509361" y="-30947"/>
                  <a:pt x="10739966" y="0"/>
                </a:cubicBezTo>
                <a:cubicBezTo>
                  <a:pt x="10852447" y="-18542"/>
                  <a:pt x="10961546" y="78993"/>
                  <a:pt x="10960100" y="220134"/>
                </a:cubicBezTo>
                <a:cubicBezTo>
                  <a:pt x="10990581" y="546244"/>
                  <a:pt x="10981232" y="636854"/>
                  <a:pt x="10960100" y="902377"/>
                </a:cubicBezTo>
                <a:cubicBezTo>
                  <a:pt x="10938968" y="1167900"/>
                  <a:pt x="10932818" y="1420383"/>
                  <a:pt x="10960100" y="1557866"/>
                </a:cubicBezTo>
                <a:cubicBezTo>
                  <a:pt x="10965040" y="1676513"/>
                  <a:pt x="10848019" y="1799471"/>
                  <a:pt x="10739966" y="1778000"/>
                </a:cubicBezTo>
                <a:cubicBezTo>
                  <a:pt x="10603367" y="1786550"/>
                  <a:pt x="10340202" y="1802905"/>
                  <a:pt x="10187675" y="1778000"/>
                </a:cubicBezTo>
                <a:cubicBezTo>
                  <a:pt x="10035148" y="1753095"/>
                  <a:pt x="9849614" y="1771396"/>
                  <a:pt x="9530185" y="1778000"/>
                </a:cubicBezTo>
                <a:cubicBezTo>
                  <a:pt x="9210756" y="1784605"/>
                  <a:pt x="9318965" y="1765773"/>
                  <a:pt x="9188291" y="1778000"/>
                </a:cubicBezTo>
                <a:cubicBezTo>
                  <a:pt x="9057617" y="1790227"/>
                  <a:pt x="8985598" y="1771515"/>
                  <a:pt x="8846396" y="1778000"/>
                </a:cubicBezTo>
                <a:cubicBezTo>
                  <a:pt x="8707195" y="1784485"/>
                  <a:pt x="8389042" y="1756254"/>
                  <a:pt x="8188907" y="1778000"/>
                </a:cubicBezTo>
                <a:cubicBezTo>
                  <a:pt x="7988772" y="1799746"/>
                  <a:pt x="7921813" y="1768854"/>
                  <a:pt x="7741814" y="1778000"/>
                </a:cubicBezTo>
                <a:cubicBezTo>
                  <a:pt x="7561815" y="1787146"/>
                  <a:pt x="7316511" y="1810924"/>
                  <a:pt x="6979126" y="1778000"/>
                </a:cubicBezTo>
                <a:cubicBezTo>
                  <a:pt x="6641741" y="1745076"/>
                  <a:pt x="6674496" y="1778247"/>
                  <a:pt x="6532033" y="1778000"/>
                </a:cubicBezTo>
                <a:cubicBezTo>
                  <a:pt x="6389570" y="1777753"/>
                  <a:pt x="6109703" y="1789340"/>
                  <a:pt x="5769345" y="1778000"/>
                </a:cubicBezTo>
                <a:cubicBezTo>
                  <a:pt x="5428987" y="1766660"/>
                  <a:pt x="5530986" y="1765895"/>
                  <a:pt x="5427451" y="1778000"/>
                </a:cubicBezTo>
                <a:cubicBezTo>
                  <a:pt x="5323916" y="1790105"/>
                  <a:pt x="5043737" y="1795104"/>
                  <a:pt x="4664763" y="1778000"/>
                </a:cubicBezTo>
                <a:cubicBezTo>
                  <a:pt x="4285789" y="1760896"/>
                  <a:pt x="4436592" y="1797680"/>
                  <a:pt x="4217670" y="1778000"/>
                </a:cubicBezTo>
                <a:cubicBezTo>
                  <a:pt x="3998748" y="1758320"/>
                  <a:pt x="3986200" y="1775688"/>
                  <a:pt x="3875776" y="1778000"/>
                </a:cubicBezTo>
                <a:cubicBezTo>
                  <a:pt x="3765352" y="1780312"/>
                  <a:pt x="3607302" y="1786228"/>
                  <a:pt x="3428683" y="1778000"/>
                </a:cubicBezTo>
                <a:cubicBezTo>
                  <a:pt x="3250064" y="1769772"/>
                  <a:pt x="2821084" y="1741639"/>
                  <a:pt x="2665995" y="1778000"/>
                </a:cubicBezTo>
                <a:cubicBezTo>
                  <a:pt x="2510906" y="1814361"/>
                  <a:pt x="2365355" y="1795952"/>
                  <a:pt x="2218902" y="1778000"/>
                </a:cubicBezTo>
                <a:cubicBezTo>
                  <a:pt x="2072449" y="1760048"/>
                  <a:pt x="1954993" y="1777611"/>
                  <a:pt x="1877008" y="1778000"/>
                </a:cubicBezTo>
                <a:cubicBezTo>
                  <a:pt x="1799023" y="1778389"/>
                  <a:pt x="1609679" y="1756442"/>
                  <a:pt x="1429915" y="1778000"/>
                </a:cubicBezTo>
                <a:cubicBezTo>
                  <a:pt x="1250151" y="1799558"/>
                  <a:pt x="1101089" y="1776768"/>
                  <a:pt x="877624" y="1778000"/>
                </a:cubicBezTo>
                <a:cubicBezTo>
                  <a:pt x="654159" y="1779232"/>
                  <a:pt x="481083" y="1774686"/>
                  <a:pt x="220134" y="1778000"/>
                </a:cubicBezTo>
                <a:cubicBezTo>
                  <a:pt x="91383" y="1785121"/>
                  <a:pt x="14274" y="1682647"/>
                  <a:pt x="0" y="1557866"/>
                </a:cubicBezTo>
                <a:cubicBezTo>
                  <a:pt x="-2831" y="1338555"/>
                  <a:pt x="18597" y="1015122"/>
                  <a:pt x="0" y="862245"/>
                </a:cubicBezTo>
                <a:cubicBezTo>
                  <a:pt x="-18597" y="709368"/>
                  <a:pt x="28759" y="415151"/>
                  <a:pt x="0" y="2201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7F5EA3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1238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600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배달의민족 주아" panose="02020603020101020101" pitchFamily="18" charset="-127"/>
              </a:rPr>
              <a:t>y</a:t>
            </a:r>
            <a:r>
              <a:rPr lang="en-US" altLang="ko-KR" sz="600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배달의민족 주아" panose="02020603020101020101" pitchFamily="18" charset="-127"/>
              </a:rPr>
              <a:t>ellow cap.</a:t>
            </a:r>
            <a:endParaRPr lang="en-US" altLang="ko-KR" sz="600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배달의민족 주아" panose="020206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274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43034 -0.667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3" y="-3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45599 -0.6567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9" y="-3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0.14674 -0.6548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31" y="-3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0.64713 -0.8518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57" y="-4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32A39B7E-0901-4806-A70E-4C4F5DF105B1}"/>
              </a:ext>
            </a:extLst>
          </p:cNvPr>
          <p:cNvSpPr/>
          <p:nvPr/>
        </p:nvSpPr>
        <p:spPr>
          <a:xfrm>
            <a:off x="396468" y="5571128"/>
            <a:ext cx="50783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0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출처</a:t>
            </a:r>
            <a:r>
              <a:rPr lang="en-US" altLang="ko-KR" sz="20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: Harry Potter and the Philosopher’s Stone, Warner Bros, 2001</a:t>
            </a:r>
            <a:endParaRPr lang="ko-KR" altLang="en-US" sz="2000" b="1" spc="-150" dirty="0">
              <a:ln>
                <a:solidFill>
                  <a:srgbClr val="CEC0D4">
                    <a:alpha val="1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A94938DE-60C0-40DE-81A1-B5B3108C7E1A}"/>
              </a:ext>
            </a:extLst>
          </p:cNvPr>
          <p:cNvGrpSpPr/>
          <p:nvPr/>
        </p:nvGrpSpPr>
        <p:grpSpPr>
          <a:xfrm>
            <a:off x="-1" y="317500"/>
            <a:ext cx="2679701" cy="802541"/>
            <a:chOff x="0" y="500489"/>
            <a:chExt cx="4446458" cy="572198"/>
          </a:xfrm>
        </p:grpSpPr>
        <p:sp>
          <p:nvSpPr>
            <p:cNvPr id="7" name="제목 1">
              <a:extLst>
                <a:ext uri="{FF2B5EF4-FFF2-40B4-BE49-F238E27FC236}">
                  <a16:creationId xmlns:a16="http://schemas.microsoft.com/office/drawing/2014/main" id="{98A3E9F2-895D-4068-8F76-EE62C81BC529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4372174" cy="468659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 smtClean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8" name="제목 1">
              <a:extLst>
                <a:ext uri="{FF2B5EF4-FFF2-40B4-BE49-F238E27FC236}">
                  <a16:creationId xmlns:a16="http://schemas.microsoft.com/office/drawing/2014/main" id="{3333BD53-1364-41C3-AC5C-CAC849DB809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89"/>
              <a:ext cx="4303812" cy="503476"/>
            </a:xfrm>
            <a:prstGeom prst="rect">
              <a:avLst/>
            </a:prstGeom>
            <a:solidFill>
              <a:srgbClr val="7F5EA3">
                <a:alpha val="9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Warm Up</a:t>
              </a:r>
            </a:p>
          </p:txBody>
        </p:sp>
      </p:grpSp>
      <p:sp>
        <p:nvSpPr>
          <p:cNvPr id="9" name="직사각형 8"/>
          <p:cNvSpPr/>
          <p:nvPr/>
        </p:nvSpPr>
        <p:spPr>
          <a:xfrm>
            <a:off x="6180216" y="2345491"/>
            <a:ext cx="15840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He has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7738904" y="2345491"/>
            <a:ext cx="20840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blue eyes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180216" y="2891375"/>
            <a:ext cx="946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and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7138857" y="2891375"/>
            <a:ext cx="38907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short straight hair.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180216" y="4122843"/>
            <a:ext cx="1199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He is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7412116" y="4122843"/>
            <a:ext cx="17966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wearing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9241295" y="4122843"/>
            <a:ext cx="17091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</a:rPr>
              <a:t>glasses.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</a:endParaRPr>
          </a:p>
        </p:txBody>
      </p:sp>
      <p:pic>
        <p:nvPicPr>
          <p:cNvPr id="1025" name="_x367601568" descr="EMB00003f0c25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30" y="1804464"/>
            <a:ext cx="2502995" cy="343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208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0DF9D2-888A-45B6-A23A-6F41060C14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Learning Point</a:t>
            </a:r>
            <a:endParaRPr lang="ko-KR" altLang="en-US" sz="5400" b="1" dirty="0">
              <a:solidFill>
                <a:schemeClr val="bg1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3" name="AutoShape 23">
            <a:extLst>
              <a:ext uri="{FF2B5EF4-FFF2-40B4-BE49-F238E27FC236}">
                <a16:creationId xmlns:a16="http://schemas.microsoft.com/office/drawing/2014/main" id="{B37D0F8D-C578-43A0-8E31-E9DF2D120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406" y="3071992"/>
            <a:ext cx="8135188" cy="1256596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38100">
            <a:solidFill>
              <a:srgbClr val="CEC0D4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latinLnBrk="1">
              <a:defRPr/>
            </a:pPr>
            <a:r>
              <a:rPr lang="ko-KR" altLang="en-US" sz="4800" b="1" spc="-150" smtClean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외모를 묘사하는 글쓰기</a:t>
            </a:r>
            <a:endParaRPr lang="en-US" altLang="ko-KR" sz="4800" b="1" spc="-150" dirty="0">
              <a:ln>
                <a:solidFill>
                  <a:srgbClr val="CEC0D4">
                    <a:alpha val="1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408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70" y="0"/>
            <a:ext cx="10414861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A29137C2-8351-4D5B-A32D-AD269CF66524}"/>
              </a:ext>
            </a:extLst>
          </p:cNvPr>
          <p:cNvSpPr/>
          <p:nvPr/>
        </p:nvSpPr>
        <p:spPr>
          <a:xfrm>
            <a:off x="1168701" y="915157"/>
            <a:ext cx="1415749" cy="748543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29137C2-8351-4D5B-A32D-AD269CF66524}"/>
              </a:ext>
            </a:extLst>
          </p:cNvPr>
          <p:cNvSpPr/>
          <p:nvPr/>
        </p:nvSpPr>
        <p:spPr>
          <a:xfrm>
            <a:off x="1229213" y="3903739"/>
            <a:ext cx="974238" cy="453903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29137C2-8351-4D5B-A32D-AD269CF66524}"/>
              </a:ext>
            </a:extLst>
          </p:cNvPr>
          <p:cNvSpPr/>
          <p:nvPr/>
        </p:nvSpPr>
        <p:spPr>
          <a:xfrm>
            <a:off x="6487012" y="397754"/>
            <a:ext cx="1120287" cy="453903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29137C2-8351-4D5B-A32D-AD269CF66524}"/>
              </a:ext>
            </a:extLst>
          </p:cNvPr>
          <p:cNvSpPr/>
          <p:nvPr/>
        </p:nvSpPr>
        <p:spPr>
          <a:xfrm>
            <a:off x="7338034" y="5795254"/>
            <a:ext cx="1018443" cy="453903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551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5886" y="937878"/>
            <a:ext cx="10020228" cy="5920121"/>
          </a:xfrm>
          <a:prstGeom prst="rect">
            <a:avLst/>
          </a:prstGeom>
        </p:spPr>
      </p:pic>
      <p:sp>
        <p:nvSpPr>
          <p:cNvPr id="3" name="제목 1">
            <a:extLst>
              <a:ext uri="{FF2B5EF4-FFF2-40B4-BE49-F238E27FC236}">
                <a16:creationId xmlns:a16="http://schemas.microsoft.com/office/drawing/2014/main" id="{CE0DF9D2-888A-45B6-A23A-6F41060C14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Ready to Write </a:t>
            </a:r>
            <a:r>
              <a:rPr lang="en-US" altLang="ko-KR" sz="4000" b="1" dirty="0" smtClean="0">
                <a:solidFill>
                  <a:srgbClr val="FFC000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(Words)</a:t>
            </a:r>
            <a:endParaRPr lang="ko-KR" altLang="en-US" sz="4000" b="1" dirty="0">
              <a:solidFill>
                <a:srgbClr val="FFC000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435100" y="2076296"/>
            <a:ext cx="3238500" cy="433070"/>
          </a:xfrm>
          <a:prstGeom prst="rect">
            <a:avLst/>
          </a:prstGeom>
          <a:solidFill>
            <a:srgbClr val="C3E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7806579" y="2950100"/>
            <a:ext cx="2992343" cy="385339"/>
          </a:xfrm>
          <a:prstGeom prst="rect">
            <a:avLst/>
          </a:prstGeom>
          <a:solidFill>
            <a:srgbClr val="C3E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1744994" y="4664600"/>
            <a:ext cx="2720312" cy="385339"/>
          </a:xfrm>
          <a:prstGeom prst="rect">
            <a:avLst/>
          </a:prstGeom>
          <a:solidFill>
            <a:srgbClr val="C3E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7626908" y="4651202"/>
            <a:ext cx="2720312" cy="423873"/>
          </a:xfrm>
          <a:prstGeom prst="rect">
            <a:avLst/>
          </a:prstGeom>
          <a:solidFill>
            <a:srgbClr val="C3E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7480300" y="2087462"/>
            <a:ext cx="1689100" cy="385339"/>
          </a:xfrm>
          <a:prstGeom prst="rect">
            <a:avLst/>
          </a:prstGeom>
          <a:solidFill>
            <a:srgbClr val="F3C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2781745" y="3807831"/>
            <a:ext cx="2043811" cy="385339"/>
          </a:xfrm>
          <a:prstGeom prst="rect">
            <a:avLst/>
          </a:prstGeom>
          <a:solidFill>
            <a:srgbClr val="F3C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1879454" y="2968668"/>
            <a:ext cx="2248192" cy="385339"/>
          </a:xfrm>
          <a:prstGeom prst="rect">
            <a:avLst/>
          </a:prstGeom>
          <a:solidFill>
            <a:srgbClr val="DDE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8000854" y="3793471"/>
            <a:ext cx="2248192" cy="423873"/>
          </a:xfrm>
          <a:prstGeom prst="rect">
            <a:avLst/>
          </a:prstGeom>
          <a:solidFill>
            <a:srgbClr val="DDE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879454" y="5662031"/>
            <a:ext cx="2043811" cy="385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4825556" y="5662031"/>
            <a:ext cx="2654744" cy="385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8000854" y="5662031"/>
            <a:ext cx="2654744" cy="385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6-6-6 short straight hai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68300" y="-1490663"/>
            <a:ext cx="609600" cy="609600"/>
          </a:xfrm>
          <a:prstGeom prst="rect">
            <a:avLst/>
          </a:prstGeom>
        </p:spPr>
      </p:pic>
      <p:pic>
        <p:nvPicPr>
          <p:cNvPr id="24" name="6-6-6 long straight hai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051050" y="-1141413"/>
            <a:ext cx="609600" cy="609600"/>
          </a:xfrm>
          <a:prstGeom prst="rect">
            <a:avLst/>
          </a:prstGeom>
        </p:spPr>
      </p:pic>
      <p:pic>
        <p:nvPicPr>
          <p:cNvPr id="25" name="6-6-6 short curly hair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836988" y="-1271588"/>
            <a:ext cx="609600" cy="609600"/>
          </a:xfrm>
          <a:prstGeom prst="rect">
            <a:avLst/>
          </a:prstGeom>
        </p:spPr>
      </p:pic>
      <p:pic>
        <p:nvPicPr>
          <p:cNvPr id="26" name="6-6-6 long curly hair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10250" y="-1011238"/>
            <a:ext cx="609600" cy="609600"/>
          </a:xfrm>
          <a:prstGeom prst="rect">
            <a:avLst/>
          </a:prstGeom>
        </p:spPr>
      </p:pic>
      <p:pic>
        <p:nvPicPr>
          <p:cNvPr id="27" name="6-6-6 blue eyes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268538" y="-2055813"/>
            <a:ext cx="609600" cy="609600"/>
          </a:xfrm>
          <a:prstGeom prst="rect">
            <a:avLst/>
          </a:prstGeom>
        </p:spPr>
      </p:pic>
      <p:pic>
        <p:nvPicPr>
          <p:cNvPr id="28" name="6-6-6 brown eyes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838700" y="-1751013"/>
            <a:ext cx="609600" cy="609600"/>
          </a:xfrm>
          <a:prstGeom prst="rect">
            <a:avLst/>
          </a:prstGeom>
        </p:spPr>
      </p:pic>
      <p:pic>
        <p:nvPicPr>
          <p:cNvPr id="29" name="6-6-6 green pants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043738" y="-1765300"/>
            <a:ext cx="609600" cy="609600"/>
          </a:xfrm>
          <a:prstGeom prst="rect">
            <a:avLst/>
          </a:prstGeom>
        </p:spPr>
      </p:pic>
      <p:pic>
        <p:nvPicPr>
          <p:cNvPr id="30" name="6-6-6 yellow pants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193213" y="-1431925"/>
            <a:ext cx="609600" cy="609600"/>
          </a:xfrm>
          <a:prstGeom prst="rect">
            <a:avLst/>
          </a:prstGeom>
        </p:spPr>
      </p:pic>
      <p:pic>
        <p:nvPicPr>
          <p:cNvPr id="31" name="6-6-6 blue eyes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081338" y="8539163"/>
            <a:ext cx="609600" cy="609600"/>
          </a:xfrm>
          <a:prstGeom prst="rect">
            <a:avLst/>
          </a:prstGeom>
        </p:spPr>
      </p:pic>
      <p:pic>
        <p:nvPicPr>
          <p:cNvPr id="32" name="6-6-6 short curly hair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826250" y="8728075"/>
            <a:ext cx="609600" cy="609600"/>
          </a:xfrm>
          <a:prstGeom prst="rect">
            <a:avLst/>
          </a:prstGeom>
        </p:spPr>
      </p:pic>
      <p:pic>
        <p:nvPicPr>
          <p:cNvPr id="33" name="6-6-6 green pants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077450" y="8451850"/>
            <a:ext cx="609600" cy="609600"/>
          </a:xfrm>
          <a:prstGeom prst="rect">
            <a:avLst/>
          </a:prstGeom>
        </p:spPr>
      </p:pic>
      <p:sp>
        <p:nvSpPr>
          <p:cNvPr id="34" name="직사각형 33"/>
          <p:cNvSpPr/>
          <p:nvPr/>
        </p:nvSpPr>
        <p:spPr>
          <a:xfrm>
            <a:off x="9084960" y="6315659"/>
            <a:ext cx="2248192" cy="466260"/>
          </a:xfrm>
          <a:prstGeom prst="rect">
            <a:avLst/>
          </a:prstGeom>
          <a:solidFill>
            <a:srgbClr val="FDF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471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8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1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6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54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8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51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84" y="1121523"/>
            <a:ext cx="10076033" cy="1084353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CE0DF9D2-888A-45B6-A23A-6F41060C14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Ready to Write </a:t>
            </a:r>
            <a:r>
              <a:rPr lang="en-US" altLang="ko-KR" sz="4000" b="1" dirty="0" smtClean="0">
                <a:solidFill>
                  <a:srgbClr val="FFC000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(Expressions)</a:t>
            </a:r>
            <a:endParaRPr lang="ko-KR" altLang="en-US" sz="4000" b="1" dirty="0">
              <a:solidFill>
                <a:srgbClr val="FFC000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350" y="2458026"/>
            <a:ext cx="8327300" cy="352380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050" y="6020056"/>
            <a:ext cx="3475400" cy="421606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6121400" y="3079969"/>
            <a:ext cx="14888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</a:rPr>
              <a:t>brown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rgbClr val="FF0000"/>
              </a:solidFill>
              <a:latin typeface="맑은 고딕" panose="020B0503020000020004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610100" y="4207732"/>
            <a:ext cx="29255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</a:rPr>
              <a:t>short straight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rgbClr val="FF0000"/>
              </a:solidFill>
              <a:latin typeface="맑은 고딕" panose="020B0503020000020004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891244" y="5297397"/>
            <a:ext cx="1608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</a:rPr>
              <a:t>glasses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rgbClr val="FF0000"/>
              </a:solidFill>
              <a:latin typeface="맑은 고딕" panose="020B0503020000020004" pitchFamily="50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7418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84" y="1121523"/>
            <a:ext cx="10076033" cy="1084353"/>
          </a:xfrm>
          <a:prstGeom prst="rect">
            <a:avLst/>
          </a:prstGeom>
        </p:spPr>
      </p:pic>
      <p:sp>
        <p:nvSpPr>
          <p:cNvPr id="3" name="제목 1">
            <a:extLst>
              <a:ext uri="{FF2B5EF4-FFF2-40B4-BE49-F238E27FC236}">
                <a16:creationId xmlns:a16="http://schemas.microsoft.com/office/drawing/2014/main" id="{CE0DF9D2-888A-45B6-A23A-6F41060C14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Ready to Write </a:t>
            </a:r>
            <a:r>
              <a:rPr lang="en-US" altLang="ko-KR" sz="4000" b="1" dirty="0" smtClean="0">
                <a:solidFill>
                  <a:srgbClr val="FFC000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(Expressions)</a:t>
            </a:r>
            <a:endParaRPr lang="ko-KR" altLang="en-US" sz="4000" b="1" dirty="0">
              <a:solidFill>
                <a:srgbClr val="FFC000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985" y="2394526"/>
            <a:ext cx="9160030" cy="360907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893" y="6016303"/>
            <a:ext cx="4712408" cy="443596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6159500" y="3029169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</a:rPr>
              <a:t>blue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rgbClr val="FF0000"/>
              </a:solidFill>
              <a:latin typeface="맑은 고딕" panose="020B05030200000200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341084" y="4186364"/>
            <a:ext cx="27735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</a:rPr>
              <a:t>long straight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rgbClr val="FF0000"/>
              </a:solidFill>
              <a:latin typeface="맑은 고딕" panose="020B0503020000020004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306908" y="5315675"/>
            <a:ext cx="31781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</a:rPr>
              <a:t>a green T-shirt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rgbClr val="FF0000"/>
              </a:solidFill>
              <a:latin typeface="맑은 고딕" panose="020B0503020000020004" pitchFamily="50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253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24.2|1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6.9|4.6|1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|17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1|1.8|1.7|5.7|10.1|2.4|5.3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|2.3|3.7|2.1|12.6|1.6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3|2.4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3.8|4.1|5.9|5.5|5.5|5.1|4.9|33.4|5.1|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2|3|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|3.2|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|4.9|9.2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199</Words>
  <Application>Microsoft Office PowerPoint</Application>
  <PresentationFormat>와이드스크린</PresentationFormat>
  <Paragraphs>60</Paragraphs>
  <Slides>16</Slides>
  <Notes>1</Notes>
  <HiddenSlides>0</HiddenSlides>
  <MMClips>15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4" baseType="lpstr">
      <vt:lpstr>Arial</vt:lpstr>
      <vt:lpstr>Berlin Sans FB Demi</vt:lpstr>
      <vt:lpstr>Berlin Sans FB</vt:lpstr>
      <vt:lpstr>맑은 고딕</vt:lpstr>
      <vt:lpstr>Broadway</vt:lpstr>
      <vt:lpstr>경기천년제목 Bold</vt:lpstr>
      <vt:lpstr>배달의민족 주아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27</cp:revision>
  <dcterms:created xsi:type="dcterms:W3CDTF">2020-07-08T01:04:46Z</dcterms:created>
  <dcterms:modified xsi:type="dcterms:W3CDTF">2020-07-10T03:03:06Z</dcterms:modified>
</cp:coreProperties>
</file>