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78" r:id="rId12"/>
    <p:sldId id="279" r:id="rId13"/>
    <p:sldId id="274" r:id="rId14"/>
    <p:sldId id="272" r:id="rId15"/>
    <p:sldId id="273" r:id="rId16"/>
    <p:sldId id="267" r:id="rId17"/>
    <p:sldId id="268" r:id="rId18"/>
    <p:sldId id="280" r:id="rId19"/>
    <p:sldId id="281" r:id="rId20"/>
    <p:sldId id="269" r:id="rId21"/>
    <p:sldId id="270" r:id="rId22"/>
    <p:sldId id="271" r:id="rId23"/>
    <p:sldId id="275" r:id="rId24"/>
    <p:sldId id="276" r:id="rId25"/>
    <p:sldId id="277" r:id="rId26"/>
    <p:sldId id="258" r:id="rId27"/>
  </p:sldIdLst>
  <p:sldSz cx="12192000" cy="6858000"/>
  <p:notesSz cx="6858000" cy="9144000"/>
  <p:embeddedFontLst>
    <p:embeddedFont>
      <p:font typeface="Berlin Sans FB Demi" panose="020E0802020502020306" pitchFamily="34" charset="0"/>
      <p:bold r:id="rId28"/>
    </p:embeddedFont>
    <p:embeddedFont>
      <p:font typeface="Broadway" panose="04040905080B02020502" pitchFamily="82" charset="0"/>
      <p:regular r:id="rId29"/>
    </p:embeddedFont>
    <p:embeddedFont>
      <p:font typeface="경기천년제목 Bold" panose="02020803020101020101" pitchFamily="18" charset="-127"/>
      <p:bold r:id="rId30"/>
    </p:embeddedFont>
    <p:embeddedFont>
      <p:font typeface="Berlin Sans FB" panose="020E0602020502020306" pitchFamily="34" charset="0"/>
      <p:regular r:id="rId31"/>
      <p:bold r:id="rId32"/>
    </p:embeddedFont>
    <p:embeddedFont>
      <p:font typeface="배달의민족 주아" panose="02020603020101020101" pitchFamily="18" charset="-127"/>
      <p:regular r:id="rId33"/>
    </p:embeddedFont>
    <p:embeddedFont>
      <p:font typeface="맑은 고딕" panose="020B0503020000020004" pitchFamily="50" charset="-127"/>
      <p:regular r:id="rId34"/>
      <p:bold r:id="rId35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CC247"/>
    <a:srgbClr val="FAC3B4"/>
    <a:srgbClr val="342E3C"/>
    <a:srgbClr val="C8DADA"/>
    <a:srgbClr val="7F5E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05" autoAdjust="0"/>
    <p:restoredTop sz="94660"/>
  </p:normalViewPr>
  <p:slideViewPr>
    <p:cSldViewPr snapToGrid="0">
      <p:cViewPr varScale="1">
        <p:scale>
          <a:sx n="83" d="100"/>
          <a:sy n="83" d="100"/>
        </p:scale>
        <p:origin x="78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font" Target="fonts/font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319CAEB-923C-428B-B89B-FE51FAF1FC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46CAE399-A5FF-4F01-9181-A8480465B4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FA25724-4AFF-46E8-9B73-48AA59152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C49E3-8450-4E2B-B7E7-37703662455C}" type="datetimeFigureOut">
              <a:rPr lang="ko-KR" altLang="en-US" smtClean="0"/>
              <a:t>2020-08-13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905CBC4-BA57-41E2-B233-A16B6BA10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915A225-6004-4C82-90AE-6DD64D0C5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FC46D-A676-4281-941C-3B483FB646A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75322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EEE0A69-A359-4491-901F-213DCA466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B172A268-B33D-475C-8082-21ADF65040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A618804-2437-4DCD-80FC-7893F2D36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C49E3-8450-4E2B-B7E7-37703662455C}" type="datetimeFigureOut">
              <a:rPr lang="ko-KR" altLang="en-US" smtClean="0"/>
              <a:t>2020-08-13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75575F5-C4DC-493C-98D9-E6CD94B92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B65A087-9F42-41AA-B876-566E79FE8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FC46D-A676-4281-941C-3B483FB646A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30289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6AC2A009-1B69-4C45-85B4-EB4C338FEC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1A583DDD-AFC7-41EB-B3EB-21DCE5CA15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4F5C5FA-7A75-4E99-AE60-7B1C375AF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C49E3-8450-4E2B-B7E7-37703662455C}" type="datetimeFigureOut">
              <a:rPr lang="ko-KR" altLang="en-US" smtClean="0"/>
              <a:t>2020-08-13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5808FCD-F72E-403C-A7EF-D813662A6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DDD7049-E6A3-450F-81CD-BCA5255B0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FC46D-A676-4281-941C-3B483FB646A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94775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11A43F4-E0E3-46A3-A110-B197D8030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B226E5D-9E8C-4E8F-8BD2-8CD72AC705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79037E4-A5F9-443C-930D-4CEDDA0DB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C49E3-8450-4E2B-B7E7-37703662455C}" type="datetimeFigureOut">
              <a:rPr lang="ko-KR" altLang="en-US" smtClean="0"/>
              <a:t>2020-08-13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4584B6D-5253-400C-A2CB-10F928086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F3A8F68-BDCA-48B5-B7EC-DA0E446F2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FC46D-A676-4281-941C-3B483FB646A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80124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81D9DFA-16B2-46AA-A6DD-1C334DBB3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EF5C7A4-28BD-45B3-A8B4-82AB25111C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0C4550E-CB94-4E9E-860C-135AD08D0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C49E3-8450-4E2B-B7E7-37703662455C}" type="datetimeFigureOut">
              <a:rPr lang="ko-KR" altLang="en-US" smtClean="0"/>
              <a:t>2020-08-13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1B2E7CD-A7ED-421A-BC43-0A9BD5BFC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B39DDD0-C2A5-48D1-B49A-4267B70EB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FC46D-A676-4281-941C-3B483FB646A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26005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6C18A75-F42C-4158-8B96-DBDDB1AFB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1F0931F-6A90-4B52-A677-F6F8F0ECE7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551E5096-75A4-4B7C-A9B3-FB57E66E7E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A818216-630B-4DD1-9743-32485D986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C49E3-8450-4E2B-B7E7-37703662455C}" type="datetimeFigureOut">
              <a:rPr lang="ko-KR" altLang="en-US" smtClean="0"/>
              <a:t>2020-08-13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5208133F-7A4D-412C-8A36-1F3B87BD4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A22FEDB1-6E58-4D3D-BA71-923015859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FC46D-A676-4281-941C-3B483FB646A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05979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FC6A5B4-FA86-40E7-B18E-73193E510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38EA186-ACEE-4F42-9381-FF3D063DD0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363C773-C958-4A51-985A-A0FCF93AD8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077E1937-944A-45C0-BE63-3F2BFBDF05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A58BA0F8-1E33-4ED2-A1B6-38DB58EC0E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1A0C6739-B530-4DF0-8B68-477044EC1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C49E3-8450-4E2B-B7E7-37703662455C}" type="datetimeFigureOut">
              <a:rPr lang="ko-KR" altLang="en-US" smtClean="0"/>
              <a:t>2020-08-13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D777A58D-D79E-49D0-86A5-34FA7B4AA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710B7A19-05DE-482F-9122-ACB06DC0D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FC46D-A676-4281-941C-3B483FB646A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1440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5E75AAA-7773-43FB-BD21-D619CA0E6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8B90C80-46AA-45E6-9FFB-8B4F8EE13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C49E3-8450-4E2B-B7E7-37703662455C}" type="datetimeFigureOut">
              <a:rPr lang="ko-KR" altLang="en-US" smtClean="0"/>
              <a:t>2020-08-13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8F40982F-7049-47D2-BCC0-9EF26DBAB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58D81D90-75BA-424E-BCF0-0DD30327F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FC46D-A676-4281-941C-3B483FB646A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93453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7179F385-4514-4164-9B66-1E8EE370F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C49E3-8450-4E2B-B7E7-37703662455C}" type="datetimeFigureOut">
              <a:rPr lang="ko-KR" altLang="en-US" smtClean="0"/>
              <a:t>2020-08-13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39B648F5-C715-4402-8E43-BF91C6BF6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F17A5C6-DF53-4D34-8E71-E54097465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FC46D-A676-4281-941C-3B483FB646A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2468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883579B-F2D1-4B89-BD96-C3E564700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871DC72-22D4-4A26-826E-1974FD5D7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49A50893-8F11-47D0-949D-35F0B4AD05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0388309A-7206-4096-90AA-9260B01F0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C49E3-8450-4E2B-B7E7-37703662455C}" type="datetimeFigureOut">
              <a:rPr lang="ko-KR" altLang="en-US" smtClean="0"/>
              <a:t>2020-08-13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89905E2E-582C-4A2B-950F-4C40522C7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849D4801-C7B9-4A4E-ACA4-36A64C8AD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FC46D-A676-4281-941C-3B483FB646A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9539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892A0B1-5751-4B7C-9E18-32A835EB2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674F55C0-C9E5-48CB-A1F7-C1E407AF3D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9B6E670-CDAB-43DB-BB26-0A99687CCB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DEE0B50-84A9-4C35-9C79-688AF7EC4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C49E3-8450-4E2B-B7E7-37703662455C}" type="datetimeFigureOut">
              <a:rPr lang="ko-KR" altLang="en-US" smtClean="0"/>
              <a:t>2020-08-13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66B5E9BE-5C3E-45DB-A48B-8CA661AC4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97064532-0605-45F6-AC52-72D2ABEA4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FC46D-A676-4281-941C-3B483FB646A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65254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68991730-C2D6-4F19-BBC4-80D9511BB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BEFE445-1682-4811-9FA4-0D508EF388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0336E85-579D-4C74-A78B-4B13689425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C49E3-8450-4E2B-B7E7-37703662455C}" type="datetimeFigureOut">
              <a:rPr lang="ko-KR" altLang="en-US" smtClean="0"/>
              <a:t>2020-08-13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520C030-3568-44D2-9728-A7D4005462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E8F3706-4CB6-4123-A9DB-EA1E07706C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BFC46D-A676-4281-941C-3B483FB646A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05376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media" Target="../media/media13.mp3"/><Relationship Id="rId13" Type="http://schemas.openxmlformats.org/officeDocument/2006/relationships/image" Target="../media/image9.png"/><Relationship Id="rId3" Type="http://schemas.openxmlformats.org/officeDocument/2006/relationships/audio" Target="../media/media10.mp3"/><Relationship Id="rId7" Type="http://schemas.openxmlformats.org/officeDocument/2006/relationships/audio" Target="../media/media12.mp3"/><Relationship Id="rId12" Type="http://schemas.microsoft.com/office/2007/relationships/hdphoto" Target="../media/hdphoto1.wdp"/><Relationship Id="rId2" Type="http://schemas.microsoft.com/office/2007/relationships/media" Target="../media/media10.mp3"/><Relationship Id="rId1" Type="http://schemas.openxmlformats.org/officeDocument/2006/relationships/tags" Target="../tags/tag10.xml"/><Relationship Id="rId6" Type="http://schemas.microsoft.com/office/2007/relationships/media" Target="../media/media12.mp3"/><Relationship Id="rId11" Type="http://schemas.openxmlformats.org/officeDocument/2006/relationships/image" Target="../media/image12.png"/><Relationship Id="rId5" Type="http://schemas.openxmlformats.org/officeDocument/2006/relationships/audio" Target="../media/media11.mp3"/><Relationship Id="rId10" Type="http://schemas.openxmlformats.org/officeDocument/2006/relationships/slideLayout" Target="../slideLayouts/slideLayout1.xml"/><Relationship Id="rId4" Type="http://schemas.microsoft.com/office/2007/relationships/media" Target="../media/media11.mp3"/><Relationship Id="rId9" Type="http://schemas.openxmlformats.org/officeDocument/2006/relationships/audio" Target="../media/media13.mp3"/><Relationship Id="rId1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media" Target="../media/media8.mp3"/><Relationship Id="rId13" Type="http://schemas.openxmlformats.org/officeDocument/2006/relationships/image" Target="../media/image12.png"/><Relationship Id="rId3" Type="http://schemas.openxmlformats.org/officeDocument/2006/relationships/audio" Target="../media/media5.mp3"/><Relationship Id="rId7" Type="http://schemas.openxmlformats.org/officeDocument/2006/relationships/audio" Target="../media/media7.mp3"/><Relationship Id="rId12" Type="http://schemas.openxmlformats.org/officeDocument/2006/relationships/slideLayout" Target="../slideLayouts/slideLayout1.xml"/><Relationship Id="rId2" Type="http://schemas.microsoft.com/office/2007/relationships/media" Target="../media/media5.mp3"/><Relationship Id="rId16" Type="http://schemas.openxmlformats.org/officeDocument/2006/relationships/image" Target="../media/image2.png"/><Relationship Id="rId1" Type="http://schemas.openxmlformats.org/officeDocument/2006/relationships/tags" Target="../tags/tag11.xml"/><Relationship Id="rId6" Type="http://schemas.microsoft.com/office/2007/relationships/media" Target="../media/media7.mp3"/><Relationship Id="rId11" Type="http://schemas.openxmlformats.org/officeDocument/2006/relationships/audio" Target="../media/media9.mp3"/><Relationship Id="rId5" Type="http://schemas.openxmlformats.org/officeDocument/2006/relationships/audio" Target="../media/media6.mp3"/><Relationship Id="rId15" Type="http://schemas.openxmlformats.org/officeDocument/2006/relationships/image" Target="../media/image9.png"/><Relationship Id="rId10" Type="http://schemas.microsoft.com/office/2007/relationships/media" Target="../media/media9.mp3"/><Relationship Id="rId4" Type="http://schemas.microsoft.com/office/2007/relationships/media" Target="../media/media6.mp3"/><Relationship Id="rId9" Type="http://schemas.openxmlformats.org/officeDocument/2006/relationships/audio" Target="../media/media8.mp3"/><Relationship Id="rId1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media" Target="../media/media13.mp3"/><Relationship Id="rId13" Type="http://schemas.openxmlformats.org/officeDocument/2006/relationships/image" Target="../media/image9.png"/><Relationship Id="rId3" Type="http://schemas.openxmlformats.org/officeDocument/2006/relationships/audio" Target="../media/media10.mp3"/><Relationship Id="rId7" Type="http://schemas.openxmlformats.org/officeDocument/2006/relationships/audio" Target="../media/media12.mp3"/><Relationship Id="rId12" Type="http://schemas.microsoft.com/office/2007/relationships/hdphoto" Target="../media/hdphoto1.wdp"/><Relationship Id="rId2" Type="http://schemas.microsoft.com/office/2007/relationships/media" Target="../media/media10.mp3"/><Relationship Id="rId1" Type="http://schemas.openxmlformats.org/officeDocument/2006/relationships/tags" Target="../tags/tag12.xml"/><Relationship Id="rId6" Type="http://schemas.microsoft.com/office/2007/relationships/media" Target="../media/media12.mp3"/><Relationship Id="rId11" Type="http://schemas.openxmlformats.org/officeDocument/2006/relationships/image" Target="../media/image12.png"/><Relationship Id="rId5" Type="http://schemas.openxmlformats.org/officeDocument/2006/relationships/audio" Target="../media/media11.mp3"/><Relationship Id="rId10" Type="http://schemas.openxmlformats.org/officeDocument/2006/relationships/slideLayout" Target="../slideLayouts/slideLayout1.xml"/><Relationship Id="rId4" Type="http://schemas.microsoft.com/office/2007/relationships/media" Target="../media/media11.mp3"/><Relationship Id="rId9" Type="http://schemas.openxmlformats.org/officeDocument/2006/relationships/audio" Target="../media/media13.mp3"/><Relationship Id="rId1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video" Target="../media/media14.mp4"/><Relationship Id="rId2" Type="http://schemas.microsoft.com/office/2007/relationships/media" Target="../media/media14.mp4"/><Relationship Id="rId1" Type="http://schemas.openxmlformats.org/officeDocument/2006/relationships/tags" Target="../tags/tag14.xml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video" Target="../media/media15.mp4"/><Relationship Id="rId2" Type="http://schemas.microsoft.com/office/2007/relationships/media" Target="../media/media15.mp4"/><Relationship Id="rId1" Type="http://schemas.openxmlformats.org/officeDocument/2006/relationships/tags" Target="../tags/tag15.xml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media" Target="../media/media19.mp3"/><Relationship Id="rId13" Type="http://schemas.openxmlformats.org/officeDocument/2006/relationships/image" Target="../media/image13.png"/><Relationship Id="rId3" Type="http://schemas.openxmlformats.org/officeDocument/2006/relationships/audio" Target="../media/media16.mp3"/><Relationship Id="rId7" Type="http://schemas.openxmlformats.org/officeDocument/2006/relationships/audio" Target="../media/media18.mp3"/><Relationship Id="rId12" Type="http://schemas.openxmlformats.org/officeDocument/2006/relationships/slideLayout" Target="../slideLayouts/slideLayout1.xml"/><Relationship Id="rId17" Type="http://schemas.openxmlformats.org/officeDocument/2006/relationships/image" Target="../media/image2.png"/><Relationship Id="rId2" Type="http://schemas.microsoft.com/office/2007/relationships/media" Target="../media/media16.mp3"/><Relationship Id="rId16" Type="http://schemas.openxmlformats.org/officeDocument/2006/relationships/image" Target="../media/image17.png"/><Relationship Id="rId1" Type="http://schemas.openxmlformats.org/officeDocument/2006/relationships/tags" Target="../tags/tag16.xml"/><Relationship Id="rId6" Type="http://schemas.microsoft.com/office/2007/relationships/media" Target="../media/media18.mp3"/><Relationship Id="rId11" Type="http://schemas.openxmlformats.org/officeDocument/2006/relationships/audio" Target="../media/media20.mp3"/><Relationship Id="rId5" Type="http://schemas.openxmlformats.org/officeDocument/2006/relationships/audio" Target="../media/media17.mp3"/><Relationship Id="rId15" Type="http://schemas.microsoft.com/office/2007/relationships/hdphoto" Target="../media/hdphoto2.wdp"/><Relationship Id="rId10" Type="http://schemas.microsoft.com/office/2007/relationships/media" Target="../media/media20.mp3"/><Relationship Id="rId4" Type="http://schemas.microsoft.com/office/2007/relationships/media" Target="../media/media17.mp3"/><Relationship Id="rId9" Type="http://schemas.openxmlformats.org/officeDocument/2006/relationships/audio" Target="../media/media19.mp3"/><Relationship Id="rId1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media" Target="../media/media24.mp3"/><Relationship Id="rId13" Type="http://schemas.openxmlformats.org/officeDocument/2006/relationships/image" Target="../media/image16.png"/><Relationship Id="rId3" Type="http://schemas.openxmlformats.org/officeDocument/2006/relationships/audio" Target="../media/media21.mp3"/><Relationship Id="rId7" Type="http://schemas.openxmlformats.org/officeDocument/2006/relationships/audio" Target="../media/media23.mp3"/><Relationship Id="rId12" Type="http://schemas.openxmlformats.org/officeDocument/2006/relationships/slideLayout" Target="../slideLayouts/slideLayout1.xml"/><Relationship Id="rId17" Type="http://schemas.openxmlformats.org/officeDocument/2006/relationships/image" Target="../media/image2.png"/><Relationship Id="rId2" Type="http://schemas.microsoft.com/office/2007/relationships/media" Target="../media/media21.mp3"/><Relationship Id="rId16" Type="http://schemas.openxmlformats.org/officeDocument/2006/relationships/image" Target="../media/image13.png"/><Relationship Id="rId1" Type="http://schemas.openxmlformats.org/officeDocument/2006/relationships/tags" Target="../tags/tag17.xml"/><Relationship Id="rId6" Type="http://schemas.microsoft.com/office/2007/relationships/media" Target="../media/media23.mp3"/><Relationship Id="rId11" Type="http://schemas.openxmlformats.org/officeDocument/2006/relationships/audio" Target="../media/media25.mp3"/><Relationship Id="rId5" Type="http://schemas.openxmlformats.org/officeDocument/2006/relationships/audio" Target="../media/media22.mp3"/><Relationship Id="rId15" Type="http://schemas.openxmlformats.org/officeDocument/2006/relationships/image" Target="../media/image17.png"/><Relationship Id="rId10" Type="http://schemas.microsoft.com/office/2007/relationships/media" Target="../media/media25.mp3"/><Relationship Id="rId4" Type="http://schemas.microsoft.com/office/2007/relationships/media" Target="../media/media22.mp3"/><Relationship Id="rId9" Type="http://schemas.openxmlformats.org/officeDocument/2006/relationships/audio" Target="../media/media24.mp3"/><Relationship Id="rId1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media" Target="../media/media19.mp3"/><Relationship Id="rId13" Type="http://schemas.openxmlformats.org/officeDocument/2006/relationships/image" Target="../media/image13.png"/><Relationship Id="rId3" Type="http://schemas.openxmlformats.org/officeDocument/2006/relationships/audio" Target="../media/media16.mp3"/><Relationship Id="rId7" Type="http://schemas.openxmlformats.org/officeDocument/2006/relationships/audio" Target="../media/media18.mp3"/><Relationship Id="rId12" Type="http://schemas.openxmlformats.org/officeDocument/2006/relationships/slideLayout" Target="../slideLayouts/slideLayout1.xml"/><Relationship Id="rId17" Type="http://schemas.openxmlformats.org/officeDocument/2006/relationships/image" Target="../media/image2.png"/><Relationship Id="rId2" Type="http://schemas.microsoft.com/office/2007/relationships/media" Target="../media/media16.mp3"/><Relationship Id="rId16" Type="http://schemas.openxmlformats.org/officeDocument/2006/relationships/image" Target="../media/image17.png"/><Relationship Id="rId1" Type="http://schemas.openxmlformats.org/officeDocument/2006/relationships/tags" Target="../tags/tag18.xml"/><Relationship Id="rId6" Type="http://schemas.microsoft.com/office/2007/relationships/media" Target="../media/media18.mp3"/><Relationship Id="rId11" Type="http://schemas.openxmlformats.org/officeDocument/2006/relationships/audio" Target="../media/media20.mp3"/><Relationship Id="rId5" Type="http://schemas.openxmlformats.org/officeDocument/2006/relationships/audio" Target="../media/media17.mp3"/><Relationship Id="rId15" Type="http://schemas.microsoft.com/office/2007/relationships/hdphoto" Target="../media/hdphoto2.wdp"/><Relationship Id="rId10" Type="http://schemas.microsoft.com/office/2007/relationships/media" Target="../media/media20.mp3"/><Relationship Id="rId4" Type="http://schemas.microsoft.com/office/2007/relationships/media" Target="../media/media17.mp3"/><Relationship Id="rId9" Type="http://schemas.openxmlformats.org/officeDocument/2006/relationships/audio" Target="../media/media19.mp3"/><Relationship Id="rId1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media" Target="../media/media24.mp3"/><Relationship Id="rId13" Type="http://schemas.openxmlformats.org/officeDocument/2006/relationships/image" Target="../media/image16.png"/><Relationship Id="rId3" Type="http://schemas.openxmlformats.org/officeDocument/2006/relationships/audio" Target="../media/media21.mp3"/><Relationship Id="rId7" Type="http://schemas.openxmlformats.org/officeDocument/2006/relationships/audio" Target="../media/media23.mp3"/><Relationship Id="rId12" Type="http://schemas.openxmlformats.org/officeDocument/2006/relationships/slideLayout" Target="../slideLayouts/slideLayout1.xml"/><Relationship Id="rId17" Type="http://schemas.openxmlformats.org/officeDocument/2006/relationships/image" Target="../media/image2.png"/><Relationship Id="rId2" Type="http://schemas.microsoft.com/office/2007/relationships/media" Target="../media/media21.mp3"/><Relationship Id="rId16" Type="http://schemas.openxmlformats.org/officeDocument/2006/relationships/image" Target="../media/image13.png"/><Relationship Id="rId1" Type="http://schemas.openxmlformats.org/officeDocument/2006/relationships/tags" Target="../tags/tag19.xml"/><Relationship Id="rId6" Type="http://schemas.microsoft.com/office/2007/relationships/media" Target="../media/media23.mp3"/><Relationship Id="rId11" Type="http://schemas.openxmlformats.org/officeDocument/2006/relationships/audio" Target="../media/media25.mp3"/><Relationship Id="rId5" Type="http://schemas.openxmlformats.org/officeDocument/2006/relationships/audio" Target="../media/media22.mp3"/><Relationship Id="rId15" Type="http://schemas.openxmlformats.org/officeDocument/2006/relationships/image" Target="../media/image17.png"/><Relationship Id="rId10" Type="http://schemas.microsoft.com/office/2007/relationships/media" Target="../media/media25.mp3"/><Relationship Id="rId4" Type="http://schemas.microsoft.com/office/2007/relationships/media" Target="../media/media22.mp3"/><Relationship Id="rId9" Type="http://schemas.openxmlformats.org/officeDocument/2006/relationships/audio" Target="../media/media24.mp3"/><Relationship Id="rId1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media" Target="../media/media29.mp3"/><Relationship Id="rId13" Type="http://schemas.openxmlformats.org/officeDocument/2006/relationships/audio" Target="../media/media31.mp3"/><Relationship Id="rId18" Type="http://schemas.openxmlformats.org/officeDocument/2006/relationships/image" Target="../media/image21.png"/><Relationship Id="rId3" Type="http://schemas.openxmlformats.org/officeDocument/2006/relationships/audio" Target="../media/media26.mp3"/><Relationship Id="rId7" Type="http://schemas.openxmlformats.org/officeDocument/2006/relationships/audio" Target="../media/media28.mp3"/><Relationship Id="rId12" Type="http://schemas.microsoft.com/office/2007/relationships/media" Target="../media/media31.mp3"/><Relationship Id="rId17" Type="http://schemas.openxmlformats.org/officeDocument/2006/relationships/image" Target="../media/image20.png"/><Relationship Id="rId2" Type="http://schemas.microsoft.com/office/2007/relationships/media" Target="../media/media26.mp3"/><Relationship Id="rId16" Type="http://schemas.openxmlformats.org/officeDocument/2006/relationships/image" Target="../media/image19.png"/><Relationship Id="rId1" Type="http://schemas.openxmlformats.org/officeDocument/2006/relationships/tags" Target="../tags/tag20.xml"/><Relationship Id="rId6" Type="http://schemas.microsoft.com/office/2007/relationships/media" Target="../media/media28.mp3"/><Relationship Id="rId11" Type="http://schemas.openxmlformats.org/officeDocument/2006/relationships/audio" Target="../media/media30.mp3"/><Relationship Id="rId5" Type="http://schemas.openxmlformats.org/officeDocument/2006/relationships/audio" Target="../media/media27.mp3"/><Relationship Id="rId15" Type="http://schemas.openxmlformats.org/officeDocument/2006/relationships/image" Target="../media/image18.png"/><Relationship Id="rId10" Type="http://schemas.microsoft.com/office/2007/relationships/media" Target="../media/media30.mp3"/><Relationship Id="rId19" Type="http://schemas.openxmlformats.org/officeDocument/2006/relationships/image" Target="../media/image2.png"/><Relationship Id="rId4" Type="http://schemas.microsoft.com/office/2007/relationships/media" Target="../media/media27.mp3"/><Relationship Id="rId9" Type="http://schemas.openxmlformats.org/officeDocument/2006/relationships/audio" Target="../media/media29.mp3"/><Relationship Id="rId14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25.png"/><Relationship Id="rId3" Type="http://schemas.openxmlformats.org/officeDocument/2006/relationships/audio" Target="../media/media32.mp3"/><Relationship Id="rId7" Type="http://schemas.openxmlformats.org/officeDocument/2006/relationships/audio" Target="../media/media34.mp3"/><Relationship Id="rId12" Type="http://schemas.openxmlformats.org/officeDocument/2006/relationships/image" Target="../media/image24.png"/><Relationship Id="rId2" Type="http://schemas.microsoft.com/office/2007/relationships/media" Target="../media/media32.mp3"/><Relationship Id="rId1" Type="http://schemas.openxmlformats.org/officeDocument/2006/relationships/tags" Target="../tags/tag21.xml"/><Relationship Id="rId6" Type="http://schemas.microsoft.com/office/2007/relationships/media" Target="../media/media34.mp3"/><Relationship Id="rId11" Type="http://schemas.openxmlformats.org/officeDocument/2006/relationships/image" Target="../media/image23.png"/><Relationship Id="rId5" Type="http://schemas.openxmlformats.org/officeDocument/2006/relationships/audio" Target="../media/media33.mp3"/><Relationship Id="rId10" Type="http://schemas.openxmlformats.org/officeDocument/2006/relationships/image" Target="../media/image18.png"/><Relationship Id="rId4" Type="http://schemas.microsoft.com/office/2007/relationships/media" Target="../media/media33.mp3"/><Relationship Id="rId9" Type="http://schemas.openxmlformats.org/officeDocument/2006/relationships/image" Target="../media/image22.png"/><Relationship Id="rId1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video" Target="../media/media35.mp4"/><Relationship Id="rId2" Type="http://schemas.microsoft.com/office/2007/relationships/media" Target="../media/media35.mp4"/><Relationship Id="rId1" Type="http://schemas.openxmlformats.org/officeDocument/2006/relationships/tags" Target="../tags/tag22.xml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7.xml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2" Type="http://schemas.microsoft.com/office/2007/relationships/media" Target="../media/media4.mp4"/><Relationship Id="rId1" Type="http://schemas.openxmlformats.org/officeDocument/2006/relationships/tags" Target="../tags/tag8.xml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media" Target="../media/media8.mp3"/><Relationship Id="rId13" Type="http://schemas.openxmlformats.org/officeDocument/2006/relationships/image" Target="../media/image12.png"/><Relationship Id="rId3" Type="http://schemas.openxmlformats.org/officeDocument/2006/relationships/audio" Target="../media/media5.mp3"/><Relationship Id="rId7" Type="http://schemas.openxmlformats.org/officeDocument/2006/relationships/audio" Target="../media/media7.mp3"/><Relationship Id="rId12" Type="http://schemas.openxmlformats.org/officeDocument/2006/relationships/slideLayout" Target="../slideLayouts/slideLayout1.xml"/><Relationship Id="rId2" Type="http://schemas.microsoft.com/office/2007/relationships/media" Target="../media/media5.mp3"/><Relationship Id="rId16" Type="http://schemas.openxmlformats.org/officeDocument/2006/relationships/image" Target="../media/image2.png"/><Relationship Id="rId1" Type="http://schemas.openxmlformats.org/officeDocument/2006/relationships/tags" Target="../tags/tag9.xml"/><Relationship Id="rId6" Type="http://schemas.microsoft.com/office/2007/relationships/media" Target="../media/media7.mp3"/><Relationship Id="rId11" Type="http://schemas.openxmlformats.org/officeDocument/2006/relationships/audio" Target="../media/media9.mp3"/><Relationship Id="rId5" Type="http://schemas.openxmlformats.org/officeDocument/2006/relationships/audio" Target="../media/media6.mp3"/><Relationship Id="rId15" Type="http://schemas.openxmlformats.org/officeDocument/2006/relationships/image" Target="../media/image9.png"/><Relationship Id="rId10" Type="http://schemas.microsoft.com/office/2007/relationships/media" Target="../media/media9.mp3"/><Relationship Id="rId4" Type="http://schemas.microsoft.com/office/2007/relationships/media" Target="../media/media6.mp3"/><Relationship Id="rId9" Type="http://schemas.openxmlformats.org/officeDocument/2006/relationships/audio" Target="../media/media8.mp3"/><Relationship Id="rId1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>
            <a:extLst>
              <a:ext uri="{FF2B5EF4-FFF2-40B4-BE49-F238E27FC236}">
                <a16:creationId xmlns:a16="http://schemas.microsoft.com/office/drawing/2014/main" id="{A3EB76B2-1FF2-4ECD-999D-E27B03884A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" t="1652" r="1652"/>
          <a:stretch/>
        </p:blipFill>
        <p:spPr>
          <a:xfrm>
            <a:off x="438229" y="540889"/>
            <a:ext cx="4430825" cy="5776222"/>
          </a:xfrm>
          <a:prstGeom prst="rect">
            <a:avLst/>
          </a:prstGeom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14548F4A-9F87-4CEA-AA2C-5E3835BCF4D1}"/>
              </a:ext>
            </a:extLst>
          </p:cNvPr>
          <p:cNvGrpSpPr/>
          <p:nvPr/>
        </p:nvGrpSpPr>
        <p:grpSpPr>
          <a:xfrm>
            <a:off x="6351759" y="1371721"/>
            <a:ext cx="4566444" cy="3461965"/>
            <a:chOff x="6325008" y="1309728"/>
            <a:chExt cx="4566444" cy="3461965"/>
          </a:xfrm>
        </p:grpSpPr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700438DD-3C02-4E3E-9270-018949383B4F}"/>
                </a:ext>
              </a:extLst>
            </p:cNvPr>
            <p:cNvSpPr/>
            <p:nvPr/>
          </p:nvSpPr>
          <p:spPr>
            <a:xfrm>
              <a:off x="6387683" y="2174855"/>
              <a:ext cx="2755254" cy="499326"/>
            </a:xfrm>
            <a:prstGeom prst="rect">
              <a:avLst/>
            </a:prstGeom>
            <a:solidFill>
              <a:srgbClr val="7F5E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800" dirty="0">
                  <a:solidFill>
                    <a:schemeClr val="bg1"/>
                  </a:solidFill>
                  <a:latin typeface="Berlin Sans FB Demi" panose="020E0802020502020306" pitchFamily="34" charset="0"/>
                  <a:ea typeface="경기천년제목 Bold" panose="02020803020101020101" pitchFamily="18" charset="-127"/>
                </a:rPr>
                <a:t>English Grade 6</a:t>
              </a:r>
              <a:endParaRPr lang="ko-KR" altLang="en-US" sz="2800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endParaRPr>
            </a:p>
          </p:txBody>
        </p:sp>
        <p:sp>
          <p:nvSpPr>
            <p:cNvPr id="7" name="말풍선: 타원형 8">
              <a:extLst>
                <a:ext uri="{FF2B5EF4-FFF2-40B4-BE49-F238E27FC236}">
                  <a16:creationId xmlns:a16="http://schemas.microsoft.com/office/drawing/2014/main" id="{051E54E7-EDDF-4CFF-9F7D-BBBD69C545DB}"/>
                </a:ext>
              </a:extLst>
            </p:cNvPr>
            <p:cNvSpPr/>
            <p:nvPr/>
          </p:nvSpPr>
          <p:spPr>
            <a:xfrm>
              <a:off x="9342480" y="1309728"/>
              <a:ext cx="1548972" cy="1364453"/>
            </a:xfrm>
            <a:prstGeom prst="wedgeEllipseCallout">
              <a:avLst>
                <a:gd name="adj1" fmla="val -41108"/>
                <a:gd name="adj2" fmla="val 49087"/>
              </a:avLst>
            </a:prstGeom>
            <a:solidFill>
              <a:srgbClr val="E0F1FC"/>
            </a:solidFill>
            <a:ln w="57150">
              <a:solidFill>
                <a:srgbClr val="7C3C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altLang="ko-KR" sz="5400" dirty="0" smtClean="0">
                  <a:solidFill>
                    <a:srgbClr val="6F356B"/>
                  </a:solidFill>
                  <a:latin typeface="Berlin Sans FB Demi" panose="020E0802020502020306" pitchFamily="34" charset="0"/>
                  <a:ea typeface="배달의민족 주아" panose="02020603020101020101" pitchFamily="18" charset="-127"/>
                </a:rPr>
                <a:t>2</a:t>
              </a:r>
              <a:r>
                <a:rPr lang="en-US" altLang="ko-KR" sz="3600" dirty="0" smtClean="0">
                  <a:solidFill>
                    <a:srgbClr val="6F356B"/>
                  </a:solidFill>
                  <a:latin typeface="Berlin Sans FB Demi" panose="020E0802020502020306" pitchFamily="34" charset="0"/>
                  <a:ea typeface="배달의민족 주아" panose="02020603020101020101" pitchFamily="18" charset="-127"/>
                </a:rPr>
                <a:t>nd</a:t>
              </a:r>
              <a:endParaRPr lang="en-US" altLang="ko-KR" sz="2000" dirty="0">
                <a:solidFill>
                  <a:srgbClr val="6F356B"/>
                </a:solidFill>
                <a:latin typeface="Berlin Sans FB Demi" panose="020E0802020502020306" pitchFamily="34" charset="0"/>
                <a:ea typeface="배달의민족 주아" panose="02020603020101020101" pitchFamily="18" charset="-127"/>
              </a:endParaRPr>
            </a:p>
            <a:p>
              <a:pPr algn="ctr">
                <a:lnSpc>
                  <a:spcPct val="80000"/>
                </a:lnSpc>
              </a:pPr>
              <a:r>
                <a:rPr lang="en-US" altLang="ko-KR" sz="2400" dirty="0">
                  <a:solidFill>
                    <a:srgbClr val="6F356B"/>
                  </a:solidFill>
                  <a:latin typeface="Berlin Sans FB Demi" panose="020E0802020502020306" pitchFamily="34" charset="0"/>
                  <a:ea typeface="배달의민족 주아" panose="02020603020101020101" pitchFamily="18" charset="-127"/>
                </a:rPr>
                <a:t>Period</a:t>
              </a:r>
              <a:endParaRPr lang="ko-KR" altLang="en-US" sz="2400" dirty="0">
                <a:solidFill>
                  <a:srgbClr val="6F356B"/>
                </a:solidFill>
                <a:latin typeface="Berlin Sans FB Demi" panose="020E0802020502020306" pitchFamily="34" charset="0"/>
                <a:ea typeface="배달의민족 주아" panose="02020603020101020101" pitchFamily="18" charset="-127"/>
              </a:endParaRPr>
            </a:p>
          </p:txBody>
        </p: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29DA8DF5-1ADF-4C14-99B5-7AB0BC179615}"/>
                </a:ext>
              </a:extLst>
            </p:cNvPr>
            <p:cNvSpPr/>
            <p:nvPr/>
          </p:nvSpPr>
          <p:spPr>
            <a:xfrm>
              <a:off x="8768519" y="4248473"/>
              <a:ext cx="172034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altLang="ko-KR" sz="2800" dirty="0">
                  <a:ln w="22225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Berlin Sans FB" panose="020E0602020502020306" pitchFamily="34" charset="0"/>
                  <a:ea typeface="경기천년제목 Bold" panose="02020803020101020101" pitchFamily="18" charset="-127"/>
                </a:rPr>
                <a:t>(</a:t>
              </a:r>
              <a:r>
                <a:rPr lang="en-US" altLang="ko-KR" sz="2800" dirty="0" smtClean="0">
                  <a:ln w="22225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Berlin Sans FB" panose="020E0602020502020306" pitchFamily="34" charset="0"/>
                  <a:ea typeface="경기천년제목 Bold" panose="02020803020101020101" pitchFamily="18" charset="-127"/>
                </a:rPr>
                <a:t>p142~143)</a:t>
              </a:r>
              <a:endParaRPr lang="ko-KR" altLang="en-US" sz="2800" dirty="0">
                <a:ln w="22225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Berlin Sans FB" panose="020E0602020502020306" pitchFamily="34" charset="0"/>
                <a:ea typeface="경기천년제목 Bold" panose="02020803020101020101" pitchFamily="18" charset="-127"/>
              </a:endParaRPr>
            </a:p>
          </p:txBody>
        </p:sp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3EE30AE7-D7BC-4514-B0AE-FF20690256FA}"/>
                </a:ext>
              </a:extLst>
            </p:cNvPr>
            <p:cNvSpPr txBox="1">
              <a:spLocks/>
            </p:cNvSpPr>
            <p:nvPr/>
          </p:nvSpPr>
          <p:spPr>
            <a:xfrm>
              <a:off x="6325009" y="2328198"/>
              <a:ext cx="4430825" cy="1723140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altLang="ko-KR" sz="7200" spc="-150" dirty="0">
                  <a:ln w="88900">
                    <a:solidFill>
                      <a:srgbClr val="9DD3F7"/>
                    </a:solidFill>
                  </a:ln>
                  <a:solidFill>
                    <a:srgbClr val="9DD3F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roadway" panose="04040905080B02020502" pitchFamily="82" charset="0"/>
                  <a:ea typeface="경기천년제목 Bold" panose="02020803020101020101" pitchFamily="18" charset="-127"/>
                </a:rPr>
                <a:t>Lesson 9</a:t>
              </a:r>
              <a:endParaRPr lang="en-US" altLang="ko-KR" sz="5400" spc="-150" dirty="0">
                <a:ln w="88900">
                  <a:solidFill>
                    <a:srgbClr val="9DD3F7"/>
                  </a:solidFill>
                </a:ln>
                <a:solidFill>
                  <a:srgbClr val="9DD3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anose="04040905080B02020502" pitchFamily="82" charset="0"/>
                <a:ea typeface="경기천년제목 Bold" panose="02020803020101020101" pitchFamily="18" charset="-127"/>
              </a:endParaRPr>
            </a:p>
          </p:txBody>
        </p:sp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078FBD08-8989-47A3-90EC-061DC2AA8831}"/>
                </a:ext>
              </a:extLst>
            </p:cNvPr>
            <p:cNvSpPr txBox="1">
              <a:spLocks/>
            </p:cNvSpPr>
            <p:nvPr/>
          </p:nvSpPr>
          <p:spPr>
            <a:xfrm>
              <a:off x="6325008" y="2328198"/>
              <a:ext cx="4430825" cy="1723140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altLang="ko-KR" sz="7200" spc="-150" dirty="0">
                  <a:ln w="22225">
                    <a:noFill/>
                  </a:ln>
                  <a:solidFill>
                    <a:srgbClr val="7F5EA3"/>
                  </a:solidFill>
                  <a:latin typeface="Broadway" panose="04040905080B02020502" pitchFamily="82" charset="0"/>
                  <a:ea typeface="경기천년제목 Bold" panose="02020803020101020101" pitchFamily="18" charset="-127"/>
                </a:rPr>
                <a:t>Lesson 9</a:t>
              </a:r>
              <a:endParaRPr lang="en-US" altLang="ko-KR" sz="5400" spc="-150" dirty="0">
                <a:ln w="22225">
                  <a:noFill/>
                </a:ln>
                <a:solidFill>
                  <a:srgbClr val="7F5EA3"/>
                </a:solidFill>
                <a:latin typeface="Broadway" panose="04040905080B02020502" pitchFamily="82" charset="0"/>
                <a:ea typeface="경기천년제목 Bold" panose="02020803020101020101" pitchFamily="18" charset="-127"/>
              </a:endParaRPr>
            </a:p>
          </p:txBody>
        </p:sp>
        <p:sp>
          <p:nvSpPr>
            <p:cNvPr id="11" name="사각형: 둥근 모서리 5">
              <a:extLst>
                <a:ext uri="{FF2B5EF4-FFF2-40B4-BE49-F238E27FC236}">
                  <a16:creationId xmlns:a16="http://schemas.microsoft.com/office/drawing/2014/main" id="{08A4E4D9-0031-43EE-BE32-19F677A4EF6A}"/>
                </a:ext>
              </a:extLst>
            </p:cNvPr>
            <p:cNvSpPr/>
            <p:nvPr/>
          </p:nvSpPr>
          <p:spPr>
            <a:xfrm>
              <a:off x="6433496" y="3734577"/>
              <a:ext cx="3965868" cy="513896"/>
            </a:xfrm>
            <a:custGeom>
              <a:avLst/>
              <a:gdLst>
                <a:gd name="connsiteX0" fmla="*/ 0 w 3965868"/>
                <a:gd name="connsiteY0" fmla="*/ 63625 h 513896"/>
                <a:gd name="connsiteX1" fmla="*/ 63625 w 3965868"/>
                <a:gd name="connsiteY1" fmla="*/ 0 h 513896"/>
                <a:gd name="connsiteX2" fmla="*/ 741781 w 3965868"/>
                <a:gd name="connsiteY2" fmla="*/ 0 h 513896"/>
                <a:gd name="connsiteX3" fmla="*/ 1304778 w 3965868"/>
                <a:gd name="connsiteY3" fmla="*/ 0 h 513896"/>
                <a:gd name="connsiteX4" fmla="*/ 1944548 w 3965868"/>
                <a:gd name="connsiteY4" fmla="*/ 0 h 513896"/>
                <a:gd name="connsiteX5" fmla="*/ 2469159 w 3965868"/>
                <a:gd name="connsiteY5" fmla="*/ 0 h 513896"/>
                <a:gd name="connsiteX6" fmla="*/ 2993770 w 3965868"/>
                <a:gd name="connsiteY6" fmla="*/ 0 h 513896"/>
                <a:gd name="connsiteX7" fmla="*/ 3902243 w 3965868"/>
                <a:gd name="connsiteY7" fmla="*/ 0 h 513896"/>
                <a:gd name="connsiteX8" fmla="*/ 3965868 w 3965868"/>
                <a:gd name="connsiteY8" fmla="*/ 63625 h 513896"/>
                <a:gd name="connsiteX9" fmla="*/ 3965868 w 3965868"/>
                <a:gd name="connsiteY9" fmla="*/ 450271 h 513896"/>
                <a:gd name="connsiteX10" fmla="*/ 3902243 w 3965868"/>
                <a:gd name="connsiteY10" fmla="*/ 513896 h 513896"/>
                <a:gd name="connsiteX11" fmla="*/ 3262473 w 3965868"/>
                <a:gd name="connsiteY11" fmla="*/ 513896 h 513896"/>
                <a:gd name="connsiteX12" fmla="*/ 2699476 w 3965868"/>
                <a:gd name="connsiteY12" fmla="*/ 513896 h 513896"/>
                <a:gd name="connsiteX13" fmla="*/ 2174865 w 3965868"/>
                <a:gd name="connsiteY13" fmla="*/ 513896 h 513896"/>
                <a:gd name="connsiteX14" fmla="*/ 1611868 w 3965868"/>
                <a:gd name="connsiteY14" fmla="*/ 513896 h 513896"/>
                <a:gd name="connsiteX15" fmla="*/ 933712 w 3965868"/>
                <a:gd name="connsiteY15" fmla="*/ 513896 h 513896"/>
                <a:gd name="connsiteX16" fmla="*/ 63625 w 3965868"/>
                <a:gd name="connsiteY16" fmla="*/ 513896 h 513896"/>
                <a:gd name="connsiteX17" fmla="*/ 0 w 3965868"/>
                <a:gd name="connsiteY17" fmla="*/ 450271 h 513896"/>
                <a:gd name="connsiteX18" fmla="*/ 0 w 3965868"/>
                <a:gd name="connsiteY18" fmla="*/ 63625 h 513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965868" h="513896" fill="none" extrusionOk="0">
                  <a:moveTo>
                    <a:pt x="0" y="63625"/>
                  </a:moveTo>
                  <a:cubicBezTo>
                    <a:pt x="-6648" y="28760"/>
                    <a:pt x="32451" y="-7147"/>
                    <a:pt x="63625" y="0"/>
                  </a:cubicBezTo>
                  <a:cubicBezTo>
                    <a:pt x="380926" y="15852"/>
                    <a:pt x="592470" y="-12404"/>
                    <a:pt x="741781" y="0"/>
                  </a:cubicBezTo>
                  <a:cubicBezTo>
                    <a:pt x="891092" y="12404"/>
                    <a:pt x="1025881" y="-25674"/>
                    <a:pt x="1304778" y="0"/>
                  </a:cubicBezTo>
                  <a:cubicBezTo>
                    <a:pt x="1583675" y="25674"/>
                    <a:pt x="1796647" y="14798"/>
                    <a:pt x="1944548" y="0"/>
                  </a:cubicBezTo>
                  <a:cubicBezTo>
                    <a:pt x="2092449" y="-14798"/>
                    <a:pt x="2335677" y="-11904"/>
                    <a:pt x="2469159" y="0"/>
                  </a:cubicBezTo>
                  <a:cubicBezTo>
                    <a:pt x="2602641" y="11904"/>
                    <a:pt x="2873688" y="-7989"/>
                    <a:pt x="2993770" y="0"/>
                  </a:cubicBezTo>
                  <a:cubicBezTo>
                    <a:pt x="3113852" y="7989"/>
                    <a:pt x="3550900" y="-15289"/>
                    <a:pt x="3902243" y="0"/>
                  </a:cubicBezTo>
                  <a:cubicBezTo>
                    <a:pt x="3939158" y="622"/>
                    <a:pt x="3966494" y="30596"/>
                    <a:pt x="3965868" y="63625"/>
                  </a:cubicBezTo>
                  <a:cubicBezTo>
                    <a:pt x="3982361" y="192519"/>
                    <a:pt x="3968785" y="259355"/>
                    <a:pt x="3965868" y="450271"/>
                  </a:cubicBezTo>
                  <a:cubicBezTo>
                    <a:pt x="3963510" y="492760"/>
                    <a:pt x="3935840" y="509040"/>
                    <a:pt x="3902243" y="513896"/>
                  </a:cubicBezTo>
                  <a:cubicBezTo>
                    <a:pt x="3719991" y="532580"/>
                    <a:pt x="3409846" y="518349"/>
                    <a:pt x="3262473" y="513896"/>
                  </a:cubicBezTo>
                  <a:cubicBezTo>
                    <a:pt x="3115100" y="509444"/>
                    <a:pt x="2921221" y="531544"/>
                    <a:pt x="2699476" y="513896"/>
                  </a:cubicBezTo>
                  <a:cubicBezTo>
                    <a:pt x="2477731" y="496248"/>
                    <a:pt x="2394399" y="491336"/>
                    <a:pt x="2174865" y="513896"/>
                  </a:cubicBezTo>
                  <a:cubicBezTo>
                    <a:pt x="1955331" y="536456"/>
                    <a:pt x="1738799" y="503618"/>
                    <a:pt x="1611868" y="513896"/>
                  </a:cubicBezTo>
                  <a:cubicBezTo>
                    <a:pt x="1484937" y="524174"/>
                    <a:pt x="1175481" y="506978"/>
                    <a:pt x="933712" y="513896"/>
                  </a:cubicBezTo>
                  <a:cubicBezTo>
                    <a:pt x="691943" y="520814"/>
                    <a:pt x="471210" y="511020"/>
                    <a:pt x="63625" y="513896"/>
                  </a:cubicBezTo>
                  <a:cubicBezTo>
                    <a:pt x="29527" y="513929"/>
                    <a:pt x="2959" y="488476"/>
                    <a:pt x="0" y="450271"/>
                  </a:cubicBezTo>
                  <a:cubicBezTo>
                    <a:pt x="-18292" y="276555"/>
                    <a:pt x="15174" y="213262"/>
                    <a:pt x="0" y="63625"/>
                  </a:cubicBezTo>
                  <a:close/>
                </a:path>
                <a:path w="3965868" h="513896" stroke="0" extrusionOk="0">
                  <a:moveTo>
                    <a:pt x="0" y="63625"/>
                  </a:moveTo>
                  <a:cubicBezTo>
                    <a:pt x="-7263" y="24006"/>
                    <a:pt x="23963" y="1698"/>
                    <a:pt x="63625" y="0"/>
                  </a:cubicBezTo>
                  <a:cubicBezTo>
                    <a:pt x="327052" y="34602"/>
                    <a:pt x="609000" y="3508"/>
                    <a:pt x="780167" y="0"/>
                  </a:cubicBezTo>
                  <a:cubicBezTo>
                    <a:pt x="951334" y="-3508"/>
                    <a:pt x="1149645" y="-23705"/>
                    <a:pt x="1381551" y="0"/>
                  </a:cubicBezTo>
                  <a:cubicBezTo>
                    <a:pt x="1613457" y="23705"/>
                    <a:pt x="1712156" y="-17955"/>
                    <a:pt x="1944548" y="0"/>
                  </a:cubicBezTo>
                  <a:cubicBezTo>
                    <a:pt x="2176940" y="17955"/>
                    <a:pt x="2389576" y="8307"/>
                    <a:pt x="2622704" y="0"/>
                  </a:cubicBezTo>
                  <a:cubicBezTo>
                    <a:pt x="2855832" y="-8307"/>
                    <a:pt x="3050193" y="1925"/>
                    <a:pt x="3224087" y="0"/>
                  </a:cubicBezTo>
                  <a:cubicBezTo>
                    <a:pt x="3397981" y="-1925"/>
                    <a:pt x="3730153" y="12498"/>
                    <a:pt x="3902243" y="0"/>
                  </a:cubicBezTo>
                  <a:cubicBezTo>
                    <a:pt x="3937234" y="-1415"/>
                    <a:pt x="3963117" y="32308"/>
                    <a:pt x="3965868" y="63625"/>
                  </a:cubicBezTo>
                  <a:cubicBezTo>
                    <a:pt x="3981583" y="251344"/>
                    <a:pt x="3952352" y="322519"/>
                    <a:pt x="3965868" y="450271"/>
                  </a:cubicBezTo>
                  <a:cubicBezTo>
                    <a:pt x="3961497" y="485160"/>
                    <a:pt x="3939162" y="509016"/>
                    <a:pt x="3902243" y="513896"/>
                  </a:cubicBezTo>
                  <a:cubicBezTo>
                    <a:pt x="3676988" y="501485"/>
                    <a:pt x="3467065" y="523140"/>
                    <a:pt x="3224087" y="513896"/>
                  </a:cubicBezTo>
                  <a:cubicBezTo>
                    <a:pt x="2981109" y="504652"/>
                    <a:pt x="2696004" y="509976"/>
                    <a:pt x="2507545" y="513896"/>
                  </a:cubicBezTo>
                  <a:cubicBezTo>
                    <a:pt x="2319086" y="517816"/>
                    <a:pt x="2057940" y="519734"/>
                    <a:pt x="1791003" y="513896"/>
                  </a:cubicBezTo>
                  <a:cubicBezTo>
                    <a:pt x="1524066" y="508058"/>
                    <a:pt x="1459014" y="502645"/>
                    <a:pt x="1228006" y="513896"/>
                  </a:cubicBezTo>
                  <a:cubicBezTo>
                    <a:pt x="996998" y="525147"/>
                    <a:pt x="483727" y="488195"/>
                    <a:pt x="63625" y="513896"/>
                  </a:cubicBezTo>
                  <a:cubicBezTo>
                    <a:pt x="25396" y="507597"/>
                    <a:pt x="599" y="477311"/>
                    <a:pt x="0" y="450271"/>
                  </a:cubicBezTo>
                  <a:cubicBezTo>
                    <a:pt x="9315" y="284435"/>
                    <a:pt x="18882" y="179056"/>
                    <a:pt x="0" y="63625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9DD3F7"/>
              </a:solidFill>
              <a:extLst>
                <a:ext uri="{C807C97D-BFC1-408E-A445-0C87EB9F89A2}">
                  <ask:lineSketchStyleProps xmlns="" xmlns:ask="http://schemas.microsoft.com/office/drawing/2018/sketchyshapes" sd="1219033472">
                    <a:prstGeom prst="roundRect">
                      <a:avLst>
                        <a:gd name="adj" fmla="val 12381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800" dirty="0">
                  <a:ln w="22225">
                    <a:noFill/>
                  </a:ln>
                  <a:solidFill>
                    <a:srgbClr val="7F5EA3"/>
                  </a:solidFill>
                  <a:latin typeface="Berlin Sans FB" panose="020E0602020502020306" pitchFamily="34" charset="0"/>
                  <a:ea typeface="경기천년제목 Bold" panose="02020803020101020101" pitchFamily="18" charset="-127"/>
                </a:rPr>
                <a:t>What </a:t>
              </a:r>
              <a:r>
                <a:rPr lang="en-US" altLang="ko-KR" sz="2800" dirty="0" smtClean="0">
                  <a:ln w="22225">
                    <a:noFill/>
                  </a:ln>
                  <a:solidFill>
                    <a:srgbClr val="7F5EA3"/>
                  </a:solidFill>
                  <a:latin typeface="Berlin Sans FB" panose="020E0602020502020306" pitchFamily="34" charset="0"/>
                  <a:ea typeface="경기천년제목 Bold" panose="02020803020101020101" pitchFamily="18" charset="-127"/>
                </a:rPr>
                <a:t>Do </a:t>
              </a:r>
              <a:r>
                <a:rPr lang="en-US" altLang="ko-KR" sz="2800" dirty="0">
                  <a:ln w="22225">
                    <a:noFill/>
                  </a:ln>
                  <a:solidFill>
                    <a:srgbClr val="7F5EA3"/>
                  </a:solidFill>
                  <a:latin typeface="Berlin Sans FB" panose="020E0602020502020306" pitchFamily="34" charset="0"/>
                  <a:ea typeface="경기천년제목 Bold" panose="02020803020101020101" pitchFamily="18" charset="-127"/>
                </a:rPr>
                <a:t>Y</a:t>
              </a:r>
              <a:r>
                <a:rPr lang="en-US" altLang="ko-KR" sz="2800" dirty="0" smtClean="0">
                  <a:ln w="22225">
                    <a:noFill/>
                  </a:ln>
                  <a:solidFill>
                    <a:srgbClr val="7F5EA3"/>
                  </a:solidFill>
                  <a:latin typeface="Berlin Sans FB" panose="020E0602020502020306" pitchFamily="34" charset="0"/>
                  <a:ea typeface="경기천년제목 Bold" panose="02020803020101020101" pitchFamily="18" charset="-127"/>
                </a:rPr>
                <a:t>ou </a:t>
              </a:r>
              <a:r>
                <a:rPr lang="en-US" altLang="ko-KR" sz="2800" dirty="0">
                  <a:ln w="22225">
                    <a:noFill/>
                  </a:ln>
                  <a:solidFill>
                    <a:srgbClr val="7F5EA3"/>
                  </a:solidFill>
                  <a:latin typeface="Berlin Sans FB" panose="020E0602020502020306" pitchFamily="34" charset="0"/>
                  <a:ea typeface="경기천년제목 Bold" panose="02020803020101020101" pitchFamily="18" charset="-127"/>
                </a:rPr>
                <a:t>T</a:t>
              </a:r>
              <a:r>
                <a:rPr lang="en-US" altLang="ko-KR" sz="2800" dirty="0" smtClean="0">
                  <a:ln w="22225">
                    <a:noFill/>
                  </a:ln>
                  <a:solidFill>
                    <a:srgbClr val="7F5EA3"/>
                  </a:solidFill>
                  <a:latin typeface="Berlin Sans FB" panose="020E0602020502020306" pitchFamily="34" charset="0"/>
                  <a:ea typeface="경기천년제목 Bold" panose="02020803020101020101" pitchFamily="18" charset="-127"/>
                </a:rPr>
                <a:t>hink</a:t>
              </a:r>
              <a:r>
                <a:rPr lang="en-US" altLang="ko-KR" sz="2800" dirty="0">
                  <a:ln w="22225">
                    <a:noFill/>
                  </a:ln>
                  <a:solidFill>
                    <a:srgbClr val="7F5EA3"/>
                  </a:solidFill>
                  <a:latin typeface="Berlin Sans FB" panose="020E0602020502020306" pitchFamily="34" charset="0"/>
                  <a:ea typeface="경기천년제목 Bold" panose="02020803020101020101" pitchFamily="18" charset="-127"/>
                </a:rPr>
                <a:t>?</a:t>
              </a:r>
            </a:p>
          </p:txBody>
        </p:sp>
      </p:grpSp>
      <p:pic>
        <p:nvPicPr>
          <p:cNvPr id="12" name="L9_song_mr">
            <a:hlinkClick r:id="" action="ppaction://media"/>
            <a:extLst>
              <a:ext uri="{FF2B5EF4-FFF2-40B4-BE49-F238E27FC236}">
                <a16:creationId xmlns:a16="http://schemas.microsoft.com/office/drawing/2014/main" id="{0AEEEC06-7AA3-4298-A3D8-BA4339CACF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39022.5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65753" y="-1138183"/>
            <a:ext cx="552450" cy="552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986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8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 mod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-100000"/>
                    </a14:imgEffect>
                    <a14:imgEffect>
                      <a14:brightnessContrast bright="-50000"/>
                    </a14:imgEffect>
                  </a14:imgLayer>
                </a14:imgProps>
              </a:ext>
            </a:extLst>
          </a:blip>
          <a:srcRect l="4174" t="20603" r="4632" b="73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CF98159C-183E-4618-A3B4-A095096A3B07}"/>
              </a:ext>
            </a:extLst>
          </p:cNvPr>
          <p:cNvGrpSpPr/>
          <p:nvPr/>
        </p:nvGrpSpPr>
        <p:grpSpPr>
          <a:xfrm>
            <a:off x="0" y="238997"/>
            <a:ext cx="2463801" cy="894479"/>
            <a:chOff x="0" y="500490"/>
            <a:chExt cx="2677088" cy="637748"/>
          </a:xfrm>
        </p:grpSpPr>
        <p:sp>
          <p:nvSpPr>
            <p:cNvPr id="4" name="제목 1">
              <a:extLst>
                <a:ext uri="{FF2B5EF4-FFF2-40B4-BE49-F238E27FC236}">
                  <a16:creationId xmlns:a16="http://schemas.microsoft.com/office/drawing/2014/main" id="{DA494CB5-1538-42CB-A3A0-A9AC6CBF6B15}"/>
                </a:ext>
              </a:extLst>
            </p:cNvPr>
            <p:cNvSpPr txBox="1">
              <a:spLocks/>
            </p:cNvSpPr>
            <p:nvPr/>
          </p:nvSpPr>
          <p:spPr>
            <a:xfrm>
              <a:off x="74284" y="604028"/>
              <a:ext cx="2602804" cy="534210"/>
            </a:xfrm>
            <a:prstGeom prst="rect">
              <a:avLst/>
            </a:prstGeom>
            <a:solidFill>
              <a:srgbClr val="99FDFB">
                <a:alpha val="70000"/>
              </a:srgb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1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800" b="1" dirty="0">
                  <a:solidFill>
                    <a:srgbClr val="FFFF00"/>
                  </a:solidFill>
                  <a:latin typeface="경기천년제목 Bold" panose="02020803020101020101" pitchFamily="18" charset="-127"/>
                  <a:ea typeface="경기천년제목 Bold" panose="02020803020101020101" pitchFamily="18" charset="-127"/>
                </a:rPr>
                <a:t>`</a:t>
              </a:r>
              <a:endParaRPr lang="ko-KR" altLang="en-US" sz="1800" b="1" dirty="0">
                <a:solidFill>
                  <a:srgbClr val="FFFF00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endParaRPr>
            </a:p>
          </p:txBody>
        </p:sp>
        <p:sp>
          <p:nvSpPr>
            <p:cNvPr id="5" name="제목 1">
              <a:extLst>
                <a:ext uri="{FF2B5EF4-FFF2-40B4-BE49-F238E27FC236}">
                  <a16:creationId xmlns:a16="http://schemas.microsoft.com/office/drawing/2014/main" id="{D8B20A6D-7899-4458-8468-304D78397963}"/>
                </a:ext>
              </a:extLst>
            </p:cNvPr>
            <p:cNvSpPr txBox="1">
              <a:spLocks/>
            </p:cNvSpPr>
            <p:nvPr/>
          </p:nvSpPr>
          <p:spPr>
            <a:xfrm>
              <a:off x="0" y="500490"/>
              <a:ext cx="2552893" cy="572198"/>
            </a:xfrm>
            <a:prstGeom prst="rect">
              <a:avLst/>
            </a:prstGeom>
            <a:solidFill>
              <a:srgbClr val="7F5EA3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rmAutofit fontScale="70000" lnSpcReduction="20000"/>
            </a:bodyPr>
            <a:lstStyle>
              <a:lvl1pPr algn="l" defTabSz="914400" rtl="0" eaLnBrk="1" latinLnBrk="1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4000" dirty="0">
                  <a:solidFill>
                    <a:schemeClr val="bg1"/>
                  </a:solidFill>
                  <a:latin typeface="Berlin Sans FB Demi" panose="020E0802020502020306" pitchFamily="34" charset="0"/>
                  <a:ea typeface="경기천년제목 Bold" panose="02020803020101020101" pitchFamily="18" charset="-127"/>
                </a:rPr>
                <a:t>Listen and Comprehend</a:t>
              </a:r>
              <a:endParaRPr lang="en-US" altLang="ko-KR" sz="2000" dirty="0">
                <a:solidFill>
                  <a:schemeClr val="accent4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endParaRPr>
            </a:p>
          </p:txBody>
        </p:sp>
      </p:grp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13"/>
          <a:srcRect l="38233" t="34732" r="45424" b="40792"/>
          <a:stretch/>
        </p:blipFill>
        <p:spPr>
          <a:xfrm>
            <a:off x="10750927" y="1422400"/>
            <a:ext cx="954419" cy="986501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7" name="모서리가 둥근 직사각형 6">
            <a:extLst>
              <a:ext uri="{FF2B5EF4-FFF2-40B4-BE49-F238E27FC236}">
                <a16:creationId xmlns:a16="http://schemas.microsoft.com/office/drawing/2014/main" id="{D7F9CEF6-A57D-4A92-A87F-502DCF2296A5}"/>
              </a:ext>
            </a:extLst>
          </p:cNvPr>
          <p:cNvSpPr/>
          <p:nvPr/>
        </p:nvSpPr>
        <p:spPr>
          <a:xfrm>
            <a:off x="7569200" y="1531807"/>
            <a:ext cx="2930133" cy="767685"/>
          </a:xfrm>
          <a:prstGeom prst="roundRect">
            <a:avLst/>
          </a:prstGeom>
          <a:solidFill>
            <a:srgbClr val="C8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 latinLnBrk="0"/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It looks pretty.</a:t>
            </a:r>
            <a:endParaRPr lang="en-US" altLang="ko-KR" sz="32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D7F9CEF6-A57D-4A92-A87F-502DCF2296A5}"/>
              </a:ext>
            </a:extLst>
          </p:cNvPr>
          <p:cNvSpPr/>
          <p:nvPr/>
        </p:nvSpPr>
        <p:spPr>
          <a:xfrm>
            <a:off x="6731000" y="2408901"/>
            <a:ext cx="3768333" cy="767685"/>
          </a:xfrm>
          <a:prstGeom prst="roundRect">
            <a:avLst/>
          </a:prstGeom>
          <a:solidFill>
            <a:srgbClr val="C8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 latinLnBrk="0"/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What do you think?</a:t>
            </a:r>
            <a:endParaRPr lang="en-US" altLang="ko-KR" sz="32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13"/>
          <a:srcRect l="6234" t="28364" r="75500" b="43976"/>
          <a:stretch/>
        </p:blipFill>
        <p:spPr>
          <a:xfrm>
            <a:off x="461490" y="3475045"/>
            <a:ext cx="943919" cy="986501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10" name="모서리가 둥근 직사각형 6">
            <a:extLst>
              <a:ext uri="{FF2B5EF4-FFF2-40B4-BE49-F238E27FC236}">
                <a16:creationId xmlns:a16="http://schemas.microsoft.com/office/drawing/2014/main" id="{D7F9CEF6-A57D-4A92-A87F-502DCF2296A5}"/>
              </a:ext>
            </a:extLst>
          </p:cNvPr>
          <p:cNvSpPr/>
          <p:nvPr/>
        </p:nvSpPr>
        <p:spPr>
          <a:xfrm>
            <a:off x="1719127" y="3587960"/>
            <a:ext cx="2001973" cy="760671"/>
          </a:xfrm>
          <a:prstGeom prst="roundRect">
            <a:avLst/>
          </a:prstGeom>
          <a:solidFill>
            <a:srgbClr val="E350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 latinLnBrk="0"/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I think so.</a:t>
            </a:r>
            <a:endParaRPr lang="en-US" altLang="ko-KR" sz="32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모서리가 둥근 직사각형 6">
            <a:extLst>
              <a:ext uri="{FF2B5EF4-FFF2-40B4-BE49-F238E27FC236}">
                <a16:creationId xmlns:a16="http://schemas.microsoft.com/office/drawing/2014/main" id="{D7F9CEF6-A57D-4A92-A87F-502DCF2296A5}"/>
              </a:ext>
            </a:extLst>
          </p:cNvPr>
          <p:cNvSpPr/>
          <p:nvPr/>
        </p:nvSpPr>
        <p:spPr>
          <a:xfrm>
            <a:off x="1719127" y="4461546"/>
            <a:ext cx="3221173" cy="760671"/>
          </a:xfrm>
          <a:prstGeom prst="roundRect">
            <a:avLst/>
          </a:prstGeom>
          <a:solidFill>
            <a:srgbClr val="E350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 latinLnBrk="0"/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Mom will like it.</a:t>
            </a:r>
            <a:endParaRPr lang="en-US" altLang="ko-KR" sz="32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2" name="6-9-2_real talk_01_0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225213" y="-1708150"/>
            <a:ext cx="609600" cy="609600"/>
          </a:xfrm>
          <a:prstGeom prst="rect">
            <a:avLst/>
          </a:prstGeom>
        </p:spPr>
      </p:pic>
      <p:pic>
        <p:nvPicPr>
          <p:cNvPr id="13" name="6-9-2_real talk_01_07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17288" y="-1616075"/>
            <a:ext cx="609600" cy="609600"/>
          </a:xfrm>
          <a:prstGeom prst="rect">
            <a:avLst/>
          </a:prstGeom>
        </p:spPr>
      </p:pic>
      <p:pic>
        <p:nvPicPr>
          <p:cNvPr id="14" name="6-9-2_real talk_01_08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09363" y="-1524000"/>
            <a:ext cx="609600" cy="609600"/>
          </a:xfrm>
          <a:prstGeom prst="rect">
            <a:avLst/>
          </a:prstGeom>
        </p:spPr>
      </p:pic>
      <p:pic>
        <p:nvPicPr>
          <p:cNvPr id="15" name="6-9-2_real talk_01_09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501438" y="-143192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351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1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5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17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0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</p:bldLst>
  </p:timing>
  <p:extLst mod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100000"/>
                    </a14:imgEffect>
                    <a14:imgEffect>
                      <a14:brightnessContrast bright="-50000"/>
                    </a14:imgEffect>
                  </a14:imgLayer>
                </a14:imgProps>
              </a:ext>
            </a:extLst>
          </a:blip>
          <a:srcRect l="4174" t="20603" r="4632" b="73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15"/>
          <a:srcRect l="6234" t="28364" r="75500" b="43976"/>
          <a:stretch/>
        </p:blipFill>
        <p:spPr>
          <a:xfrm>
            <a:off x="4376556" y="-1622973"/>
            <a:ext cx="943919" cy="986501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15"/>
          <a:srcRect l="38233" t="34732" r="45424" b="40792"/>
          <a:stretch/>
        </p:blipFill>
        <p:spPr>
          <a:xfrm>
            <a:off x="6394827" y="-1622973"/>
            <a:ext cx="954419" cy="986501"/>
          </a:xfrm>
          <a:prstGeom prst="ellipse">
            <a:avLst/>
          </a:prstGeom>
          <a:ln w="63500" cap="rnd">
            <a:noFill/>
          </a:ln>
          <a:effectLst/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CF98159C-183E-4618-A3B4-A095096A3B07}"/>
              </a:ext>
            </a:extLst>
          </p:cNvPr>
          <p:cNvGrpSpPr/>
          <p:nvPr/>
        </p:nvGrpSpPr>
        <p:grpSpPr>
          <a:xfrm>
            <a:off x="0" y="238997"/>
            <a:ext cx="2463801" cy="894479"/>
            <a:chOff x="0" y="500490"/>
            <a:chExt cx="2677088" cy="637748"/>
          </a:xfrm>
        </p:grpSpPr>
        <p:sp>
          <p:nvSpPr>
            <p:cNvPr id="6" name="제목 1">
              <a:extLst>
                <a:ext uri="{FF2B5EF4-FFF2-40B4-BE49-F238E27FC236}">
                  <a16:creationId xmlns:a16="http://schemas.microsoft.com/office/drawing/2014/main" id="{DA494CB5-1538-42CB-A3A0-A9AC6CBF6B15}"/>
                </a:ext>
              </a:extLst>
            </p:cNvPr>
            <p:cNvSpPr txBox="1">
              <a:spLocks/>
            </p:cNvSpPr>
            <p:nvPr/>
          </p:nvSpPr>
          <p:spPr>
            <a:xfrm>
              <a:off x="74284" y="604028"/>
              <a:ext cx="2602804" cy="534210"/>
            </a:xfrm>
            <a:prstGeom prst="rect">
              <a:avLst/>
            </a:prstGeom>
            <a:solidFill>
              <a:srgbClr val="99FDFB">
                <a:alpha val="70000"/>
              </a:srgb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1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800" b="1" dirty="0">
                  <a:solidFill>
                    <a:srgbClr val="FFFF00"/>
                  </a:solidFill>
                  <a:latin typeface="경기천년제목 Bold" panose="02020803020101020101" pitchFamily="18" charset="-127"/>
                  <a:ea typeface="경기천년제목 Bold" panose="02020803020101020101" pitchFamily="18" charset="-127"/>
                </a:rPr>
                <a:t>`</a:t>
              </a:r>
              <a:endParaRPr lang="ko-KR" altLang="en-US" sz="1800" b="1" dirty="0">
                <a:solidFill>
                  <a:srgbClr val="FFFF00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endParaRPr>
            </a:p>
          </p:txBody>
        </p:sp>
        <p:sp>
          <p:nvSpPr>
            <p:cNvPr id="7" name="제목 1">
              <a:extLst>
                <a:ext uri="{FF2B5EF4-FFF2-40B4-BE49-F238E27FC236}">
                  <a16:creationId xmlns:a16="http://schemas.microsoft.com/office/drawing/2014/main" id="{D8B20A6D-7899-4458-8468-304D78397963}"/>
                </a:ext>
              </a:extLst>
            </p:cNvPr>
            <p:cNvSpPr txBox="1">
              <a:spLocks/>
            </p:cNvSpPr>
            <p:nvPr/>
          </p:nvSpPr>
          <p:spPr>
            <a:xfrm>
              <a:off x="0" y="500490"/>
              <a:ext cx="2552893" cy="572198"/>
            </a:xfrm>
            <a:prstGeom prst="rect">
              <a:avLst/>
            </a:prstGeom>
            <a:solidFill>
              <a:srgbClr val="7F5EA3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rmAutofit fontScale="85000" lnSpcReduction="20000"/>
            </a:bodyPr>
            <a:lstStyle>
              <a:lvl1pPr algn="l" defTabSz="914400" rtl="0" eaLnBrk="1" latinLnBrk="1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4000" dirty="0">
                  <a:solidFill>
                    <a:schemeClr val="bg1"/>
                  </a:solidFill>
                  <a:latin typeface="Berlin Sans FB Demi" panose="020E0802020502020306" pitchFamily="34" charset="0"/>
                  <a:ea typeface="경기천년제목 Bold" panose="02020803020101020101" pitchFamily="18" charset="-127"/>
                </a:rPr>
                <a:t>Listen </a:t>
              </a:r>
              <a:r>
                <a:rPr lang="en-US" altLang="ko-KR" sz="4000" dirty="0" smtClean="0">
                  <a:solidFill>
                    <a:schemeClr val="bg1"/>
                  </a:solidFill>
                  <a:latin typeface="Berlin Sans FB Demi" panose="020E0802020502020306" pitchFamily="34" charset="0"/>
                  <a:ea typeface="경기천년제목 Bold" panose="02020803020101020101" pitchFamily="18" charset="-127"/>
                </a:rPr>
                <a:t>and Repeat</a:t>
              </a:r>
              <a:endParaRPr lang="en-US" altLang="ko-KR" sz="2000" dirty="0">
                <a:solidFill>
                  <a:schemeClr val="accent4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endParaRPr>
            </a:p>
          </p:txBody>
        </p:sp>
      </p:grp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15"/>
          <a:srcRect l="6234" t="28364" r="75500" b="43976"/>
          <a:stretch/>
        </p:blipFill>
        <p:spPr>
          <a:xfrm>
            <a:off x="461490" y="1387653"/>
            <a:ext cx="943919" cy="986501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9" name="모서리가 둥근 직사각형 6">
            <a:extLst>
              <a:ext uri="{FF2B5EF4-FFF2-40B4-BE49-F238E27FC236}">
                <a16:creationId xmlns:a16="http://schemas.microsoft.com/office/drawing/2014/main" id="{D7F9CEF6-A57D-4A92-A87F-502DCF2296A5}"/>
              </a:ext>
            </a:extLst>
          </p:cNvPr>
          <p:cNvSpPr/>
          <p:nvPr/>
        </p:nvSpPr>
        <p:spPr>
          <a:xfrm>
            <a:off x="1719127" y="1500568"/>
            <a:ext cx="5062673" cy="760671"/>
          </a:xfrm>
          <a:prstGeom prst="roundRect">
            <a:avLst/>
          </a:prstGeom>
          <a:solidFill>
            <a:srgbClr val="E350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 latinLnBrk="0"/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Mom’s birthday is coming.</a:t>
            </a:r>
            <a:endParaRPr lang="en-US" altLang="ko-KR" sz="32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모서리가 둥근 직사각형 6">
            <a:extLst>
              <a:ext uri="{FF2B5EF4-FFF2-40B4-BE49-F238E27FC236}">
                <a16:creationId xmlns:a16="http://schemas.microsoft.com/office/drawing/2014/main" id="{D7F9CEF6-A57D-4A92-A87F-502DCF2296A5}"/>
              </a:ext>
            </a:extLst>
          </p:cNvPr>
          <p:cNvSpPr/>
          <p:nvPr/>
        </p:nvSpPr>
        <p:spPr>
          <a:xfrm>
            <a:off x="1719127" y="2374154"/>
            <a:ext cx="5062673" cy="760671"/>
          </a:xfrm>
          <a:prstGeom prst="roundRect">
            <a:avLst/>
          </a:prstGeom>
          <a:solidFill>
            <a:srgbClr val="E350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 latinLnBrk="0"/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Let’s buy a present for her.</a:t>
            </a:r>
            <a:endParaRPr lang="en-US" altLang="ko-KR" sz="32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15"/>
          <a:srcRect l="38233" t="34732" r="45424" b="40792"/>
          <a:stretch/>
        </p:blipFill>
        <p:spPr>
          <a:xfrm>
            <a:off x="10763627" y="3429000"/>
            <a:ext cx="954419" cy="986501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12" name="모서리가 둥근 직사각형 6">
            <a:extLst>
              <a:ext uri="{FF2B5EF4-FFF2-40B4-BE49-F238E27FC236}">
                <a16:creationId xmlns:a16="http://schemas.microsoft.com/office/drawing/2014/main" id="{D7F9CEF6-A57D-4A92-A87F-502DCF2296A5}"/>
              </a:ext>
            </a:extLst>
          </p:cNvPr>
          <p:cNvSpPr/>
          <p:nvPr/>
        </p:nvSpPr>
        <p:spPr>
          <a:xfrm>
            <a:off x="6781800" y="3538407"/>
            <a:ext cx="3730233" cy="767685"/>
          </a:xfrm>
          <a:prstGeom prst="roundRect">
            <a:avLst/>
          </a:prstGeom>
          <a:solidFill>
            <a:srgbClr val="C8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 latinLnBrk="0"/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That’s a good idea.</a:t>
            </a:r>
            <a:endParaRPr lang="en-US" altLang="ko-KR" sz="32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15"/>
          <a:srcRect l="6234" t="28364" r="75500" b="43976"/>
          <a:stretch/>
        </p:blipFill>
        <p:spPr>
          <a:xfrm>
            <a:off x="461490" y="4579945"/>
            <a:ext cx="943919" cy="986501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14" name="모서리가 둥근 직사각형 6">
            <a:extLst>
              <a:ext uri="{FF2B5EF4-FFF2-40B4-BE49-F238E27FC236}">
                <a16:creationId xmlns:a16="http://schemas.microsoft.com/office/drawing/2014/main" id="{D7F9CEF6-A57D-4A92-A87F-502DCF2296A5}"/>
              </a:ext>
            </a:extLst>
          </p:cNvPr>
          <p:cNvSpPr/>
          <p:nvPr/>
        </p:nvSpPr>
        <p:spPr>
          <a:xfrm>
            <a:off x="1719127" y="4692860"/>
            <a:ext cx="3437073" cy="760671"/>
          </a:xfrm>
          <a:prstGeom prst="roundRect">
            <a:avLst/>
          </a:prstGeom>
          <a:solidFill>
            <a:srgbClr val="E350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 latinLnBrk="0"/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Look at that scarf.</a:t>
            </a:r>
            <a:endParaRPr lang="en-US" altLang="ko-KR" sz="32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모서리가 둥근 직사각형 6">
            <a:extLst>
              <a:ext uri="{FF2B5EF4-FFF2-40B4-BE49-F238E27FC236}">
                <a16:creationId xmlns:a16="http://schemas.microsoft.com/office/drawing/2014/main" id="{D7F9CEF6-A57D-4A92-A87F-502DCF2296A5}"/>
              </a:ext>
            </a:extLst>
          </p:cNvPr>
          <p:cNvSpPr/>
          <p:nvPr/>
        </p:nvSpPr>
        <p:spPr>
          <a:xfrm>
            <a:off x="1719127" y="5566446"/>
            <a:ext cx="2167073" cy="760671"/>
          </a:xfrm>
          <a:prstGeom prst="roundRect">
            <a:avLst/>
          </a:prstGeom>
          <a:solidFill>
            <a:srgbClr val="E350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 latinLnBrk="0"/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It’s on sale.</a:t>
            </a:r>
            <a:endParaRPr lang="en-US" altLang="ko-KR" sz="32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7" name="6-9-2_real talk_01_0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195050" y="-1576388"/>
            <a:ext cx="609600" cy="609600"/>
          </a:xfrm>
          <a:prstGeom prst="rect">
            <a:avLst/>
          </a:prstGeom>
        </p:spPr>
      </p:pic>
      <p:pic>
        <p:nvPicPr>
          <p:cNvPr id="18" name="6-9-2_real talk_01_0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287125" y="-1484313"/>
            <a:ext cx="609600" cy="609600"/>
          </a:xfrm>
          <a:prstGeom prst="rect">
            <a:avLst/>
          </a:prstGeom>
        </p:spPr>
      </p:pic>
      <p:pic>
        <p:nvPicPr>
          <p:cNvPr id="19" name="6-9-2_real talk_01_03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379200" y="-1392238"/>
            <a:ext cx="609600" cy="609600"/>
          </a:xfrm>
          <a:prstGeom prst="rect">
            <a:avLst/>
          </a:prstGeom>
        </p:spPr>
      </p:pic>
      <p:pic>
        <p:nvPicPr>
          <p:cNvPr id="20" name="6-9-2_real talk_01_04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471275" y="-1300163"/>
            <a:ext cx="609600" cy="609600"/>
          </a:xfrm>
          <a:prstGeom prst="rect">
            <a:avLst/>
          </a:prstGeom>
        </p:spPr>
      </p:pic>
      <p:pic>
        <p:nvPicPr>
          <p:cNvPr id="21" name="6-9-2_real talk_01_05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563350" y="-12080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219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5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01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48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54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30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2" grpId="0" animBg="1"/>
      <p:bldP spid="14" grpId="0" animBg="1"/>
      <p:bldP spid="15" grpId="0" animBg="1"/>
    </p:bldLst>
  </p:timing>
  <p:extLst mod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-100000"/>
                    </a14:imgEffect>
                    <a14:imgEffect>
                      <a14:brightnessContrast bright="-50000"/>
                    </a14:imgEffect>
                  </a14:imgLayer>
                </a14:imgProps>
              </a:ext>
            </a:extLst>
          </a:blip>
          <a:srcRect l="4174" t="20603" r="4632" b="73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CF98159C-183E-4618-A3B4-A095096A3B07}"/>
              </a:ext>
            </a:extLst>
          </p:cNvPr>
          <p:cNvGrpSpPr/>
          <p:nvPr/>
        </p:nvGrpSpPr>
        <p:grpSpPr>
          <a:xfrm>
            <a:off x="0" y="238997"/>
            <a:ext cx="2463801" cy="894479"/>
            <a:chOff x="0" y="500490"/>
            <a:chExt cx="2677088" cy="637748"/>
          </a:xfrm>
        </p:grpSpPr>
        <p:sp>
          <p:nvSpPr>
            <p:cNvPr id="4" name="제목 1">
              <a:extLst>
                <a:ext uri="{FF2B5EF4-FFF2-40B4-BE49-F238E27FC236}">
                  <a16:creationId xmlns:a16="http://schemas.microsoft.com/office/drawing/2014/main" id="{DA494CB5-1538-42CB-A3A0-A9AC6CBF6B15}"/>
                </a:ext>
              </a:extLst>
            </p:cNvPr>
            <p:cNvSpPr txBox="1">
              <a:spLocks/>
            </p:cNvSpPr>
            <p:nvPr/>
          </p:nvSpPr>
          <p:spPr>
            <a:xfrm>
              <a:off x="74284" y="604028"/>
              <a:ext cx="2602804" cy="534210"/>
            </a:xfrm>
            <a:prstGeom prst="rect">
              <a:avLst/>
            </a:prstGeom>
            <a:solidFill>
              <a:srgbClr val="99FDFB">
                <a:alpha val="70000"/>
              </a:srgb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1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800" b="1" dirty="0">
                  <a:solidFill>
                    <a:srgbClr val="FFFF00"/>
                  </a:solidFill>
                  <a:latin typeface="경기천년제목 Bold" panose="02020803020101020101" pitchFamily="18" charset="-127"/>
                  <a:ea typeface="경기천년제목 Bold" panose="02020803020101020101" pitchFamily="18" charset="-127"/>
                </a:rPr>
                <a:t>`</a:t>
              </a:r>
              <a:endParaRPr lang="ko-KR" altLang="en-US" sz="1800" b="1" dirty="0">
                <a:solidFill>
                  <a:srgbClr val="FFFF00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endParaRPr>
            </a:p>
          </p:txBody>
        </p:sp>
        <p:sp>
          <p:nvSpPr>
            <p:cNvPr id="5" name="제목 1">
              <a:extLst>
                <a:ext uri="{FF2B5EF4-FFF2-40B4-BE49-F238E27FC236}">
                  <a16:creationId xmlns:a16="http://schemas.microsoft.com/office/drawing/2014/main" id="{D8B20A6D-7899-4458-8468-304D78397963}"/>
                </a:ext>
              </a:extLst>
            </p:cNvPr>
            <p:cNvSpPr txBox="1">
              <a:spLocks/>
            </p:cNvSpPr>
            <p:nvPr/>
          </p:nvSpPr>
          <p:spPr>
            <a:xfrm>
              <a:off x="0" y="500490"/>
              <a:ext cx="2552893" cy="572198"/>
            </a:xfrm>
            <a:prstGeom prst="rect">
              <a:avLst/>
            </a:prstGeom>
            <a:solidFill>
              <a:srgbClr val="7F5EA3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rmAutofit fontScale="85000" lnSpcReduction="20000"/>
            </a:bodyPr>
            <a:lstStyle>
              <a:lvl1pPr algn="l" defTabSz="914400" rtl="0" eaLnBrk="1" latinLnBrk="1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4000" dirty="0" smtClean="0">
                  <a:solidFill>
                    <a:schemeClr val="bg1"/>
                  </a:solidFill>
                  <a:latin typeface="Berlin Sans FB Demi" panose="020E0802020502020306" pitchFamily="34" charset="0"/>
                  <a:ea typeface="경기천년제목 Bold" panose="02020803020101020101" pitchFamily="18" charset="-127"/>
                </a:rPr>
                <a:t>Listen and Repeat</a:t>
              </a:r>
              <a:endParaRPr lang="en-US" altLang="ko-KR" sz="2000" dirty="0">
                <a:solidFill>
                  <a:schemeClr val="accent4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endParaRPr>
            </a:p>
          </p:txBody>
        </p:sp>
      </p:grp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13"/>
          <a:srcRect l="38233" t="34732" r="45424" b="40792"/>
          <a:stretch/>
        </p:blipFill>
        <p:spPr>
          <a:xfrm>
            <a:off x="10750927" y="1422400"/>
            <a:ext cx="954419" cy="986501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7" name="모서리가 둥근 직사각형 6">
            <a:extLst>
              <a:ext uri="{FF2B5EF4-FFF2-40B4-BE49-F238E27FC236}">
                <a16:creationId xmlns:a16="http://schemas.microsoft.com/office/drawing/2014/main" id="{D7F9CEF6-A57D-4A92-A87F-502DCF2296A5}"/>
              </a:ext>
            </a:extLst>
          </p:cNvPr>
          <p:cNvSpPr/>
          <p:nvPr/>
        </p:nvSpPr>
        <p:spPr>
          <a:xfrm>
            <a:off x="7569200" y="1531807"/>
            <a:ext cx="2930133" cy="767685"/>
          </a:xfrm>
          <a:prstGeom prst="roundRect">
            <a:avLst/>
          </a:prstGeom>
          <a:solidFill>
            <a:srgbClr val="C8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 latinLnBrk="0"/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It looks pretty.</a:t>
            </a:r>
            <a:endParaRPr lang="en-US" altLang="ko-KR" sz="32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D7F9CEF6-A57D-4A92-A87F-502DCF2296A5}"/>
              </a:ext>
            </a:extLst>
          </p:cNvPr>
          <p:cNvSpPr/>
          <p:nvPr/>
        </p:nvSpPr>
        <p:spPr>
          <a:xfrm>
            <a:off x="6731000" y="2408901"/>
            <a:ext cx="3768333" cy="767685"/>
          </a:xfrm>
          <a:prstGeom prst="roundRect">
            <a:avLst/>
          </a:prstGeom>
          <a:solidFill>
            <a:srgbClr val="C8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 latinLnBrk="0"/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What do you think?</a:t>
            </a:r>
            <a:endParaRPr lang="en-US" altLang="ko-KR" sz="32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13"/>
          <a:srcRect l="6234" t="28364" r="75500" b="43976"/>
          <a:stretch/>
        </p:blipFill>
        <p:spPr>
          <a:xfrm>
            <a:off x="461490" y="3475045"/>
            <a:ext cx="943919" cy="986501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10" name="모서리가 둥근 직사각형 6">
            <a:extLst>
              <a:ext uri="{FF2B5EF4-FFF2-40B4-BE49-F238E27FC236}">
                <a16:creationId xmlns:a16="http://schemas.microsoft.com/office/drawing/2014/main" id="{D7F9CEF6-A57D-4A92-A87F-502DCF2296A5}"/>
              </a:ext>
            </a:extLst>
          </p:cNvPr>
          <p:cNvSpPr/>
          <p:nvPr/>
        </p:nvSpPr>
        <p:spPr>
          <a:xfrm>
            <a:off x="1719127" y="3587960"/>
            <a:ext cx="2001973" cy="760671"/>
          </a:xfrm>
          <a:prstGeom prst="roundRect">
            <a:avLst/>
          </a:prstGeom>
          <a:solidFill>
            <a:srgbClr val="E350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 latinLnBrk="0"/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I think so.</a:t>
            </a:r>
            <a:endParaRPr lang="en-US" altLang="ko-KR" sz="32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모서리가 둥근 직사각형 6">
            <a:extLst>
              <a:ext uri="{FF2B5EF4-FFF2-40B4-BE49-F238E27FC236}">
                <a16:creationId xmlns:a16="http://schemas.microsoft.com/office/drawing/2014/main" id="{D7F9CEF6-A57D-4A92-A87F-502DCF2296A5}"/>
              </a:ext>
            </a:extLst>
          </p:cNvPr>
          <p:cNvSpPr/>
          <p:nvPr/>
        </p:nvSpPr>
        <p:spPr>
          <a:xfrm>
            <a:off x="1719127" y="4461546"/>
            <a:ext cx="3221173" cy="760671"/>
          </a:xfrm>
          <a:prstGeom prst="roundRect">
            <a:avLst/>
          </a:prstGeom>
          <a:solidFill>
            <a:srgbClr val="E350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 latinLnBrk="0"/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Mom will like it.</a:t>
            </a:r>
            <a:endParaRPr lang="en-US" altLang="ko-KR" sz="32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2" name="6-9-2_real talk_01_0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225213" y="-1708150"/>
            <a:ext cx="609600" cy="609600"/>
          </a:xfrm>
          <a:prstGeom prst="rect">
            <a:avLst/>
          </a:prstGeom>
        </p:spPr>
      </p:pic>
      <p:pic>
        <p:nvPicPr>
          <p:cNvPr id="13" name="6-9-2_real talk_01_07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17288" y="-1616075"/>
            <a:ext cx="609600" cy="609600"/>
          </a:xfrm>
          <a:prstGeom prst="rect">
            <a:avLst/>
          </a:prstGeom>
        </p:spPr>
      </p:pic>
      <p:pic>
        <p:nvPicPr>
          <p:cNvPr id="14" name="6-9-2_real talk_01_08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09363" y="-1524000"/>
            <a:ext cx="609600" cy="609600"/>
          </a:xfrm>
          <a:prstGeom prst="rect">
            <a:avLst/>
          </a:prstGeom>
        </p:spPr>
      </p:pic>
      <p:pic>
        <p:nvPicPr>
          <p:cNvPr id="15" name="6-9-2_real talk_01_09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501438" y="-143192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248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1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5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17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0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</p:bldLst>
  </p:timing>
  <p:extLst mod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37147D1-A0EE-4A57-8E89-361034B14D8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Real Talk </a:t>
            </a:r>
            <a:r>
              <a:rPr lang="en-US" altLang="ko-KR" sz="5400" b="1" dirty="0" smtClean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Scene 2</a:t>
            </a:r>
            <a:endParaRPr lang="ko-KR" altLang="en-US" sz="2800" b="1" dirty="0">
              <a:solidFill>
                <a:schemeClr val="accent4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590" y="1448593"/>
            <a:ext cx="7302818" cy="4976813"/>
          </a:xfrm>
          <a:prstGeom prst="rect">
            <a:avLst/>
          </a:prstGeom>
        </p:spPr>
      </p:pic>
      <p:sp>
        <p:nvSpPr>
          <p:cNvPr id="9" name="타원 8">
            <a:extLst>
              <a:ext uri="{FF2B5EF4-FFF2-40B4-BE49-F238E27FC236}">
                <a16:creationId xmlns:a16="http://schemas.microsoft.com/office/drawing/2014/main" id="{B3EA5AF1-75AF-4653-847A-BE0AFB6EFB6B}"/>
              </a:ext>
            </a:extLst>
          </p:cNvPr>
          <p:cNvSpPr/>
          <p:nvPr/>
        </p:nvSpPr>
        <p:spPr>
          <a:xfrm>
            <a:off x="4084501" y="2933954"/>
            <a:ext cx="1096515" cy="1073094"/>
          </a:xfrm>
          <a:prstGeom prst="ellipse">
            <a:avLst/>
          </a:prstGeom>
          <a:noFill/>
          <a:ln w="50800">
            <a:solidFill>
              <a:schemeClr val="bg1"/>
            </a:solidFill>
          </a:ln>
          <a:effectLst>
            <a:glow rad="139700">
              <a:srgbClr val="0070C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id="{B3EA5AF1-75AF-4653-847A-BE0AFB6EFB6B}"/>
              </a:ext>
            </a:extLst>
          </p:cNvPr>
          <p:cNvSpPr/>
          <p:nvPr/>
        </p:nvSpPr>
        <p:spPr>
          <a:xfrm>
            <a:off x="7196001" y="2933954"/>
            <a:ext cx="1096515" cy="1073094"/>
          </a:xfrm>
          <a:prstGeom prst="ellipse">
            <a:avLst/>
          </a:prstGeom>
          <a:noFill/>
          <a:ln w="50800">
            <a:solidFill>
              <a:schemeClr val="bg1"/>
            </a:solidFill>
          </a:ln>
          <a:effectLst>
            <a:glow rad="139700">
              <a:srgbClr val="0070C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id="{B3EA5AF1-75AF-4653-847A-BE0AFB6EFB6B}"/>
              </a:ext>
            </a:extLst>
          </p:cNvPr>
          <p:cNvSpPr/>
          <p:nvPr/>
        </p:nvSpPr>
        <p:spPr>
          <a:xfrm>
            <a:off x="5640251" y="2311654"/>
            <a:ext cx="1096515" cy="1073094"/>
          </a:xfrm>
          <a:prstGeom prst="ellipse">
            <a:avLst/>
          </a:prstGeom>
          <a:noFill/>
          <a:ln w="50800">
            <a:solidFill>
              <a:schemeClr val="bg1"/>
            </a:solidFill>
          </a:ln>
          <a:effectLst>
            <a:glow rad="139700">
              <a:srgbClr val="0070C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990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AF0D1A0-0F0D-4BEF-A507-8A29B082ED21}"/>
              </a:ext>
            </a:extLst>
          </p:cNvPr>
          <p:cNvSpPr txBox="1">
            <a:spLocks/>
          </p:cNvSpPr>
          <p:nvPr/>
        </p:nvSpPr>
        <p:spPr>
          <a:xfrm>
            <a:off x="834572" y="0"/>
            <a:ext cx="10522857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Real Talk </a:t>
            </a:r>
            <a:r>
              <a:rPr lang="en-US" altLang="ko-KR" sz="5400" b="1" dirty="0" smtClean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Scene 2 </a:t>
            </a:r>
            <a:r>
              <a:rPr lang="en-US" altLang="ko-KR" sz="2800" b="1" dirty="0">
                <a:solidFill>
                  <a:schemeClr val="accent4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Let’s Listen</a:t>
            </a:r>
            <a:endParaRPr lang="ko-KR" altLang="en-US" sz="2800" b="1" dirty="0">
              <a:solidFill>
                <a:schemeClr val="accent4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pic>
        <p:nvPicPr>
          <p:cNvPr id="3" name="L9_real2_자막없음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4572" y="932873"/>
            <a:ext cx="10522857" cy="59191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850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  <p:extLst mod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AF0D1A0-0F0D-4BEF-A507-8A29B082ED21}"/>
              </a:ext>
            </a:extLst>
          </p:cNvPr>
          <p:cNvSpPr txBox="1">
            <a:spLocks/>
          </p:cNvSpPr>
          <p:nvPr/>
        </p:nvSpPr>
        <p:spPr>
          <a:xfrm>
            <a:off x="834572" y="0"/>
            <a:ext cx="10522857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Real Talk </a:t>
            </a:r>
            <a:r>
              <a:rPr lang="en-US" altLang="ko-KR" sz="5400" b="1" dirty="0" smtClean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Scene 2 </a:t>
            </a:r>
            <a:r>
              <a:rPr lang="en-US" altLang="ko-KR" sz="2800" b="1" dirty="0" smtClean="0">
                <a:solidFill>
                  <a:schemeClr val="accent4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Let’s Listen Again</a:t>
            </a:r>
            <a:endParaRPr lang="ko-KR" altLang="en-US" sz="2800" b="1" dirty="0">
              <a:solidFill>
                <a:schemeClr val="accent4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pic>
        <p:nvPicPr>
          <p:cNvPr id="3" name="L9_real2_자막있음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4572" y="932873"/>
            <a:ext cx="10522857" cy="59191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549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  <p:extLst mod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13"/>
          <a:srcRect l="20610" t="28309" r="61130" b="44131"/>
          <a:stretch/>
        </p:blipFill>
        <p:spPr>
          <a:xfrm>
            <a:off x="8961267" y="-2805907"/>
            <a:ext cx="1102066" cy="1133554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-100000"/>
                    </a14:imgEffect>
                    <a14:imgEffect>
                      <a14:brightnessContrast bright="-50000"/>
                    </a14:imgEffect>
                  </a14:imgLayer>
                </a14:imgProps>
              </a:ext>
            </a:extLst>
          </a:blip>
          <a:srcRect l="4785" t="20143" r="4089" b="5343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13"/>
          <a:srcRect l="63738" t="26778" r="18002" b="45662"/>
          <a:stretch/>
        </p:blipFill>
        <p:spPr>
          <a:xfrm>
            <a:off x="10847217" y="-2805907"/>
            <a:ext cx="1102066" cy="1133554"/>
          </a:xfrm>
          <a:prstGeom prst="ellipse">
            <a:avLst/>
          </a:prstGeom>
          <a:ln w="63500" cap="rnd">
            <a:noFill/>
          </a:ln>
          <a:effectLst/>
        </p:spPr>
      </p:pic>
      <p:grpSp>
        <p:nvGrpSpPr>
          <p:cNvPr id="7" name="그룹 6">
            <a:extLst>
              <a:ext uri="{FF2B5EF4-FFF2-40B4-BE49-F238E27FC236}">
                <a16:creationId xmlns:a16="http://schemas.microsoft.com/office/drawing/2014/main" id="{CF98159C-183E-4618-A3B4-A095096A3B07}"/>
              </a:ext>
            </a:extLst>
          </p:cNvPr>
          <p:cNvGrpSpPr/>
          <p:nvPr/>
        </p:nvGrpSpPr>
        <p:grpSpPr>
          <a:xfrm>
            <a:off x="0" y="238997"/>
            <a:ext cx="2463801" cy="894479"/>
            <a:chOff x="0" y="500490"/>
            <a:chExt cx="2677088" cy="637748"/>
          </a:xfrm>
        </p:grpSpPr>
        <p:sp>
          <p:nvSpPr>
            <p:cNvPr id="8" name="제목 1">
              <a:extLst>
                <a:ext uri="{FF2B5EF4-FFF2-40B4-BE49-F238E27FC236}">
                  <a16:creationId xmlns:a16="http://schemas.microsoft.com/office/drawing/2014/main" id="{DA494CB5-1538-42CB-A3A0-A9AC6CBF6B15}"/>
                </a:ext>
              </a:extLst>
            </p:cNvPr>
            <p:cNvSpPr txBox="1">
              <a:spLocks/>
            </p:cNvSpPr>
            <p:nvPr/>
          </p:nvSpPr>
          <p:spPr>
            <a:xfrm>
              <a:off x="74284" y="604028"/>
              <a:ext cx="2602804" cy="534210"/>
            </a:xfrm>
            <a:prstGeom prst="rect">
              <a:avLst/>
            </a:prstGeom>
            <a:solidFill>
              <a:srgbClr val="99FDFB">
                <a:alpha val="70000"/>
              </a:srgb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1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800" b="1" dirty="0">
                  <a:solidFill>
                    <a:srgbClr val="FFFF00"/>
                  </a:solidFill>
                  <a:latin typeface="경기천년제목 Bold" panose="02020803020101020101" pitchFamily="18" charset="-127"/>
                  <a:ea typeface="경기천년제목 Bold" panose="02020803020101020101" pitchFamily="18" charset="-127"/>
                </a:rPr>
                <a:t>`</a:t>
              </a:r>
              <a:endParaRPr lang="ko-KR" altLang="en-US" sz="1800" b="1" dirty="0">
                <a:solidFill>
                  <a:srgbClr val="FFFF00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endParaRPr>
            </a:p>
          </p:txBody>
        </p:sp>
        <p:sp>
          <p:nvSpPr>
            <p:cNvPr id="9" name="제목 1">
              <a:extLst>
                <a:ext uri="{FF2B5EF4-FFF2-40B4-BE49-F238E27FC236}">
                  <a16:creationId xmlns:a16="http://schemas.microsoft.com/office/drawing/2014/main" id="{D8B20A6D-7899-4458-8468-304D78397963}"/>
                </a:ext>
              </a:extLst>
            </p:cNvPr>
            <p:cNvSpPr txBox="1">
              <a:spLocks/>
            </p:cNvSpPr>
            <p:nvPr/>
          </p:nvSpPr>
          <p:spPr>
            <a:xfrm>
              <a:off x="0" y="500490"/>
              <a:ext cx="2552893" cy="572198"/>
            </a:xfrm>
            <a:prstGeom prst="rect">
              <a:avLst/>
            </a:prstGeom>
            <a:solidFill>
              <a:srgbClr val="7F5EA3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rmAutofit fontScale="70000" lnSpcReduction="20000"/>
            </a:bodyPr>
            <a:lstStyle>
              <a:lvl1pPr algn="l" defTabSz="914400" rtl="0" eaLnBrk="1" latinLnBrk="1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4000" dirty="0">
                  <a:solidFill>
                    <a:schemeClr val="bg1"/>
                  </a:solidFill>
                  <a:latin typeface="Berlin Sans FB Demi" panose="020E0802020502020306" pitchFamily="34" charset="0"/>
                  <a:ea typeface="경기천년제목 Bold" panose="02020803020101020101" pitchFamily="18" charset="-127"/>
                </a:rPr>
                <a:t>Listen and Comprehend</a:t>
              </a:r>
              <a:endParaRPr lang="en-US" altLang="ko-KR" sz="2000" dirty="0">
                <a:solidFill>
                  <a:schemeClr val="accent4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endParaRPr>
            </a:p>
          </p:txBody>
        </p:sp>
      </p:grpSp>
      <p:pic>
        <p:nvPicPr>
          <p:cNvPr id="11" name="그림 1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983583" y="-2805907"/>
            <a:ext cx="1155700" cy="1130712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8714" y="1354894"/>
            <a:ext cx="1155700" cy="1130712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13" name="모서리가 둥근 직사각형 6">
            <a:extLst>
              <a:ext uri="{FF2B5EF4-FFF2-40B4-BE49-F238E27FC236}">
                <a16:creationId xmlns:a16="http://schemas.microsoft.com/office/drawing/2014/main" id="{D7F9CEF6-A57D-4A92-A87F-502DCF2296A5}"/>
              </a:ext>
            </a:extLst>
          </p:cNvPr>
          <p:cNvSpPr/>
          <p:nvPr/>
        </p:nvSpPr>
        <p:spPr>
          <a:xfrm>
            <a:off x="1833427" y="1539915"/>
            <a:ext cx="5062673" cy="760671"/>
          </a:xfrm>
          <a:prstGeom prst="roundRect">
            <a:avLst/>
          </a:prstGeom>
          <a:solidFill>
            <a:srgbClr val="342E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 latinLnBrk="0"/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Kelly, </a:t>
            </a:r>
            <a:r>
              <a:rPr lang="en-US" altLang="ko-KR" sz="3200" b="1" spc="-150" dirty="0" err="1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Sora</a:t>
            </a:r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let’s play </a:t>
            </a:r>
            <a:r>
              <a:rPr lang="en-US" altLang="ko-KR" sz="3200" b="1" spc="-150" dirty="0" err="1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Jenga</a:t>
            </a:r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en-US" altLang="ko-KR" sz="32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13"/>
          <a:srcRect l="20610" t="28309" r="61130" b="44131"/>
          <a:stretch/>
        </p:blipFill>
        <p:spPr>
          <a:xfrm>
            <a:off x="10650367" y="2459458"/>
            <a:ext cx="1102066" cy="1133554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15" name="모서리가 둥근 직사각형 14">
            <a:extLst>
              <a:ext uri="{FF2B5EF4-FFF2-40B4-BE49-F238E27FC236}">
                <a16:creationId xmlns:a16="http://schemas.microsoft.com/office/drawing/2014/main" id="{D7F9CEF6-A57D-4A92-A87F-502DCF2296A5}"/>
              </a:ext>
            </a:extLst>
          </p:cNvPr>
          <p:cNvSpPr/>
          <p:nvPr/>
        </p:nvSpPr>
        <p:spPr>
          <a:xfrm>
            <a:off x="8139283" y="2642393"/>
            <a:ext cx="2287050" cy="767685"/>
          </a:xfrm>
          <a:prstGeom prst="roundRect">
            <a:avLst/>
          </a:prstGeom>
          <a:solidFill>
            <a:srgbClr val="FAC3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 latinLnBrk="0"/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It look fun.</a:t>
            </a:r>
            <a:endParaRPr lang="en-US" altLang="ko-KR" sz="32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6" name="모서리가 둥근 직사각형 15">
            <a:extLst>
              <a:ext uri="{FF2B5EF4-FFF2-40B4-BE49-F238E27FC236}">
                <a16:creationId xmlns:a16="http://schemas.microsoft.com/office/drawing/2014/main" id="{D7F9CEF6-A57D-4A92-A87F-502DCF2296A5}"/>
              </a:ext>
            </a:extLst>
          </p:cNvPr>
          <p:cNvSpPr/>
          <p:nvPr/>
        </p:nvSpPr>
        <p:spPr>
          <a:xfrm>
            <a:off x="5638800" y="3593012"/>
            <a:ext cx="4787533" cy="767685"/>
          </a:xfrm>
          <a:prstGeom prst="roundRect">
            <a:avLst/>
          </a:prstGeom>
          <a:solidFill>
            <a:srgbClr val="FAC3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 latinLnBrk="0"/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What do you think, </a:t>
            </a:r>
            <a:r>
              <a:rPr lang="en-US" altLang="ko-KR" sz="3200" b="1" spc="-150" dirty="0" err="1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Sora</a:t>
            </a:r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?</a:t>
            </a:r>
            <a:endParaRPr lang="en-US" altLang="ko-KR" sz="32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13"/>
          <a:srcRect l="63738" t="26778" r="18002" b="45662"/>
          <a:stretch/>
        </p:blipFill>
        <p:spPr>
          <a:xfrm>
            <a:off x="408714" y="4360697"/>
            <a:ext cx="1102066" cy="1133554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18" name="모서리가 둥근 직사각형 6">
            <a:extLst>
              <a:ext uri="{FF2B5EF4-FFF2-40B4-BE49-F238E27FC236}">
                <a16:creationId xmlns:a16="http://schemas.microsoft.com/office/drawing/2014/main" id="{D7F9CEF6-A57D-4A92-A87F-502DCF2296A5}"/>
              </a:ext>
            </a:extLst>
          </p:cNvPr>
          <p:cNvSpPr/>
          <p:nvPr/>
        </p:nvSpPr>
        <p:spPr>
          <a:xfrm>
            <a:off x="1833427" y="4543631"/>
            <a:ext cx="3068773" cy="760671"/>
          </a:xfrm>
          <a:prstGeom prst="roundRect">
            <a:avLst/>
          </a:prstGeom>
          <a:solidFill>
            <a:srgbClr val="9CC2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 latinLnBrk="0"/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I don’t think so.</a:t>
            </a:r>
            <a:endParaRPr lang="en-US" altLang="ko-KR" sz="32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1" name="모서리가 둥근 직사각형 6">
            <a:extLst>
              <a:ext uri="{FF2B5EF4-FFF2-40B4-BE49-F238E27FC236}">
                <a16:creationId xmlns:a16="http://schemas.microsoft.com/office/drawing/2014/main" id="{D7F9CEF6-A57D-4A92-A87F-502DCF2296A5}"/>
              </a:ext>
            </a:extLst>
          </p:cNvPr>
          <p:cNvSpPr/>
          <p:nvPr/>
        </p:nvSpPr>
        <p:spPr>
          <a:xfrm>
            <a:off x="1833427" y="5494251"/>
            <a:ext cx="3360873" cy="760671"/>
          </a:xfrm>
          <a:prstGeom prst="roundRect">
            <a:avLst/>
          </a:prstGeom>
          <a:solidFill>
            <a:srgbClr val="9CC2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 latinLnBrk="0"/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I think it’s boring.</a:t>
            </a:r>
            <a:endParaRPr lang="en-US" altLang="ko-KR" sz="32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2" name="6-9-2_real talk_02_0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357563" y="-2389188"/>
            <a:ext cx="609600" cy="609600"/>
          </a:xfrm>
          <a:prstGeom prst="rect">
            <a:avLst/>
          </a:prstGeom>
        </p:spPr>
      </p:pic>
      <p:pic>
        <p:nvPicPr>
          <p:cNvPr id="23" name="6-9-2_real talk_02_0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449638" y="-2297113"/>
            <a:ext cx="609600" cy="609600"/>
          </a:xfrm>
          <a:prstGeom prst="rect">
            <a:avLst/>
          </a:prstGeom>
        </p:spPr>
      </p:pic>
      <p:pic>
        <p:nvPicPr>
          <p:cNvPr id="24" name="6-9-2_real talk_02_03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541713" y="-2205038"/>
            <a:ext cx="609600" cy="609600"/>
          </a:xfrm>
          <a:prstGeom prst="rect">
            <a:avLst/>
          </a:prstGeom>
        </p:spPr>
      </p:pic>
      <p:pic>
        <p:nvPicPr>
          <p:cNvPr id="25" name="6-9-2_real talk_02_04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633788" y="-2112963"/>
            <a:ext cx="609600" cy="609600"/>
          </a:xfrm>
          <a:prstGeom prst="rect">
            <a:avLst/>
          </a:prstGeom>
        </p:spPr>
      </p:pic>
      <p:pic>
        <p:nvPicPr>
          <p:cNvPr id="26" name="6-9-2_real talk_02_05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725863" y="-20208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97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4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4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77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5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29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3" grpId="0" animBg="1"/>
      <p:bldP spid="15" grpId="0" animBg="1"/>
      <p:bldP spid="16" grpId="0" animBg="1"/>
      <p:bldP spid="18" grpId="0" animBg="1"/>
      <p:bldP spid="21" grpId="0" animBg="1"/>
    </p:bldLst>
  </p:timing>
  <p:extLst mod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100000"/>
                    </a14:imgEffect>
                    <a14:imgEffect>
                      <a14:brightnessContrast bright="-50000"/>
                    </a14:imgEffect>
                  </a14:imgLayer>
                </a14:imgProps>
              </a:ext>
            </a:extLst>
          </a:blip>
          <a:srcRect l="4785" t="20143" r="4089" b="5343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CF98159C-183E-4618-A3B4-A095096A3B07}"/>
              </a:ext>
            </a:extLst>
          </p:cNvPr>
          <p:cNvGrpSpPr/>
          <p:nvPr/>
        </p:nvGrpSpPr>
        <p:grpSpPr>
          <a:xfrm>
            <a:off x="0" y="238997"/>
            <a:ext cx="2463801" cy="894479"/>
            <a:chOff x="0" y="500490"/>
            <a:chExt cx="2677088" cy="637748"/>
          </a:xfrm>
        </p:grpSpPr>
        <p:sp>
          <p:nvSpPr>
            <p:cNvPr id="4" name="제목 1">
              <a:extLst>
                <a:ext uri="{FF2B5EF4-FFF2-40B4-BE49-F238E27FC236}">
                  <a16:creationId xmlns:a16="http://schemas.microsoft.com/office/drawing/2014/main" id="{DA494CB5-1538-42CB-A3A0-A9AC6CBF6B15}"/>
                </a:ext>
              </a:extLst>
            </p:cNvPr>
            <p:cNvSpPr txBox="1">
              <a:spLocks/>
            </p:cNvSpPr>
            <p:nvPr/>
          </p:nvSpPr>
          <p:spPr>
            <a:xfrm>
              <a:off x="74284" y="604028"/>
              <a:ext cx="2602804" cy="534210"/>
            </a:xfrm>
            <a:prstGeom prst="rect">
              <a:avLst/>
            </a:prstGeom>
            <a:solidFill>
              <a:srgbClr val="99FDFB">
                <a:alpha val="70000"/>
              </a:srgb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1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800" b="1" dirty="0">
                  <a:solidFill>
                    <a:srgbClr val="FFFF00"/>
                  </a:solidFill>
                  <a:latin typeface="경기천년제목 Bold" panose="02020803020101020101" pitchFamily="18" charset="-127"/>
                  <a:ea typeface="경기천년제목 Bold" panose="02020803020101020101" pitchFamily="18" charset="-127"/>
                </a:rPr>
                <a:t>`</a:t>
              </a:r>
              <a:endParaRPr lang="ko-KR" altLang="en-US" sz="1800" b="1" dirty="0">
                <a:solidFill>
                  <a:srgbClr val="FFFF00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endParaRPr>
            </a:p>
          </p:txBody>
        </p:sp>
        <p:sp>
          <p:nvSpPr>
            <p:cNvPr id="5" name="제목 1">
              <a:extLst>
                <a:ext uri="{FF2B5EF4-FFF2-40B4-BE49-F238E27FC236}">
                  <a16:creationId xmlns:a16="http://schemas.microsoft.com/office/drawing/2014/main" id="{D8B20A6D-7899-4458-8468-304D78397963}"/>
                </a:ext>
              </a:extLst>
            </p:cNvPr>
            <p:cNvSpPr txBox="1">
              <a:spLocks/>
            </p:cNvSpPr>
            <p:nvPr/>
          </p:nvSpPr>
          <p:spPr>
            <a:xfrm>
              <a:off x="0" y="500490"/>
              <a:ext cx="2552893" cy="572198"/>
            </a:xfrm>
            <a:prstGeom prst="rect">
              <a:avLst/>
            </a:prstGeom>
            <a:solidFill>
              <a:srgbClr val="7F5EA3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rmAutofit fontScale="70000" lnSpcReduction="20000"/>
            </a:bodyPr>
            <a:lstStyle>
              <a:lvl1pPr algn="l" defTabSz="914400" rtl="0" eaLnBrk="1" latinLnBrk="1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4000" dirty="0">
                  <a:solidFill>
                    <a:schemeClr val="bg1"/>
                  </a:solidFill>
                  <a:latin typeface="Berlin Sans FB Demi" panose="020E0802020502020306" pitchFamily="34" charset="0"/>
                  <a:ea typeface="경기천년제목 Bold" panose="02020803020101020101" pitchFamily="18" charset="-127"/>
                </a:rPr>
                <a:t>Listen and Comprehend</a:t>
              </a:r>
              <a:endParaRPr lang="en-US" altLang="ko-KR" sz="2000" dirty="0">
                <a:solidFill>
                  <a:schemeClr val="accent4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endParaRPr>
            </a:p>
          </p:txBody>
        </p:sp>
      </p:grpSp>
      <p:pic>
        <p:nvPicPr>
          <p:cNvPr id="6" name="그림 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8714" y="1773994"/>
            <a:ext cx="1155700" cy="1130712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7" name="모서리가 둥근 직사각형 6">
            <a:extLst>
              <a:ext uri="{FF2B5EF4-FFF2-40B4-BE49-F238E27FC236}">
                <a16:creationId xmlns:a16="http://schemas.microsoft.com/office/drawing/2014/main" id="{D7F9CEF6-A57D-4A92-A87F-502DCF2296A5}"/>
              </a:ext>
            </a:extLst>
          </p:cNvPr>
          <p:cNvSpPr/>
          <p:nvPr/>
        </p:nvSpPr>
        <p:spPr>
          <a:xfrm>
            <a:off x="1833427" y="1959015"/>
            <a:ext cx="4300673" cy="760671"/>
          </a:xfrm>
          <a:prstGeom prst="roundRect">
            <a:avLst/>
          </a:prstGeom>
          <a:solidFill>
            <a:srgbClr val="342E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 latinLnBrk="0"/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How about this game?</a:t>
            </a:r>
            <a:endParaRPr lang="en-US" altLang="ko-KR" sz="32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D7F9CEF6-A57D-4A92-A87F-502DCF2296A5}"/>
              </a:ext>
            </a:extLst>
          </p:cNvPr>
          <p:cNvSpPr/>
          <p:nvPr/>
        </p:nvSpPr>
        <p:spPr>
          <a:xfrm>
            <a:off x="1833427" y="2904706"/>
            <a:ext cx="2814773" cy="760671"/>
          </a:xfrm>
          <a:prstGeom prst="roundRect">
            <a:avLst/>
          </a:prstGeom>
          <a:solidFill>
            <a:srgbClr val="342E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 latinLnBrk="0"/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It’s interesting.</a:t>
            </a:r>
            <a:endParaRPr lang="en-US" altLang="ko-KR" sz="32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16"/>
          <a:srcRect l="20610" t="28309" r="61130" b="44131"/>
          <a:stretch/>
        </p:blipFill>
        <p:spPr>
          <a:xfrm>
            <a:off x="10650367" y="3665958"/>
            <a:ext cx="1102066" cy="1133554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10" name="모서리가 둥근 직사각형 9">
            <a:extLst>
              <a:ext uri="{FF2B5EF4-FFF2-40B4-BE49-F238E27FC236}">
                <a16:creationId xmlns:a16="http://schemas.microsoft.com/office/drawing/2014/main" id="{D7F9CEF6-A57D-4A92-A87F-502DCF2296A5}"/>
              </a:ext>
            </a:extLst>
          </p:cNvPr>
          <p:cNvSpPr/>
          <p:nvPr/>
        </p:nvSpPr>
        <p:spPr>
          <a:xfrm>
            <a:off x="6591300" y="3848893"/>
            <a:ext cx="3835033" cy="767685"/>
          </a:xfrm>
          <a:prstGeom prst="roundRect">
            <a:avLst/>
          </a:prstGeom>
          <a:solidFill>
            <a:srgbClr val="FAC3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 latinLnBrk="0"/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Oh, I like that game.</a:t>
            </a:r>
            <a:endParaRPr lang="en-US" altLang="ko-KR" sz="32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16"/>
          <a:srcRect l="63738" t="26778" r="18002" b="45662"/>
          <a:stretch/>
        </p:blipFill>
        <p:spPr>
          <a:xfrm>
            <a:off x="408714" y="4779797"/>
            <a:ext cx="1102066" cy="1133554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12" name="모서리가 둥근 직사각형 6">
            <a:extLst>
              <a:ext uri="{FF2B5EF4-FFF2-40B4-BE49-F238E27FC236}">
                <a16:creationId xmlns:a16="http://schemas.microsoft.com/office/drawing/2014/main" id="{D7F9CEF6-A57D-4A92-A87F-502DCF2296A5}"/>
              </a:ext>
            </a:extLst>
          </p:cNvPr>
          <p:cNvSpPr/>
          <p:nvPr/>
        </p:nvSpPr>
        <p:spPr>
          <a:xfrm>
            <a:off x="1833427" y="4962731"/>
            <a:ext cx="3513273" cy="760671"/>
          </a:xfrm>
          <a:prstGeom prst="roundRect">
            <a:avLst/>
          </a:prstGeom>
          <a:solidFill>
            <a:srgbClr val="9CC2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 latinLnBrk="0"/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Good. Let’s play it.</a:t>
            </a:r>
            <a:endParaRPr lang="en-US" altLang="ko-KR" sz="32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3" name="6-9-2_real talk_02_0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672763" y="-2055813"/>
            <a:ext cx="609600" cy="609600"/>
          </a:xfrm>
          <a:prstGeom prst="rect">
            <a:avLst/>
          </a:prstGeom>
        </p:spPr>
      </p:pic>
      <p:pic>
        <p:nvPicPr>
          <p:cNvPr id="14" name="6-9-2_real talk_02_07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764838" y="-1963738"/>
            <a:ext cx="609600" cy="609600"/>
          </a:xfrm>
          <a:prstGeom prst="rect">
            <a:avLst/>
          </a:prstGeom>
        </p:spPr>
      </p:pic>
      <p:pic>
        <p:nvPicPr>
          <p:cNvPr id="15" name="6-9-2_real talk_02_08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56913" y="-1871663"/>
            <a:ext cx="609600" cy="609600"/>
          </a:xfrm>
          <a:prstGeom prst="rect">
            <a:avLst/>
          </a:prstGeom>
        </p:spPr>
      </p:pic>
      <p:pic>
        <p:nvPicPr>
          <p:cNvPr id="16" name="6-9-2_real talk_02_09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948988" y="-1779588"/>
            <a:ext cx="609600" cy="609600"/>
          </a:xfrm>
          <a:prstGeom prst="rect">
            <a:avLst/>
          </a:prstGeom>
        </p:spPr>
      </p:pic>
      <p:pic>
        <p:nvPicPr>
          <p:cNvPr id="17" name="6-9-2_real talk_02_10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041063" y="-168751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467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2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3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88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75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7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38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0" grpId="0" animBg="1"/>
      <p:bldP spid="12" grpId="0" animBg="1"/>
    </p:bldLst>
  </p:timing>
  <p:extLst mod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13"/>
          <a:srcRect l="20610" t="28309" r="61130" b="44131"/>
          <a:stretch/>
        </p:blipFill>
        <p:spPr>
          <a:xfrm>
            <a:off x="8961267" y="-2805907"/>
            <a:ext cx="1102066" cy="1133554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-100000"/>
                    </a14:imgEffect>
                    <a14:imgEffect>
                      <a14:brightnessContrast bright="-50000"/>
                    </a14:imgEffect>
                  </a14:imgLayer>
                </a14:imgProps>
              </a:ext>
            </a:extLst>
          </a:blip>
          <a:srcRect l="4785" t="20143" r="4089" b="5343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13"/>
          <a:srcRect l="63738" t="26778" r="18002" b="45662"/>
          <a:stretch/>
        </p:blipFill>
        <p:spPr>
          <a:xfrm>
            <a:off x="10847217" y="-2805907"/>
            <a:ext cx="1102066" cy="1133554"/>
          </a:xfrm>
          <a:prstGeom prst="ellipse">
            <a:avLst/>
          </a:prstGeom>
          <a:ln w="63500" cap="rnd">
            <a:noFill/>
          </a:ln>
          <a:effectLst/>
        </p:spPr>
      </p:pic>
      <p:grpSp>
        <p:nvGrpSpPr>
          <p:cNvPr id="7" name="그룹 6">
            <a:extLst>
              <a:ext uri="{FF2B5EF4-FFF2-40B4-BE49-F238E27FC236}">
                <a16:creationId xmlns:a16="http://schemas.microsoft.com/office/drawing/2014/main" id="{CF98159C-183E-4618-A3B4-A095096A3B07}"/>
              </a:ext>
            </a:extLst>
          </p:cNvPr>
          <p:cNvGrpSpPr/>
          <p:nvPr/>
        </p:nvGrpSpPr>
        <p:grpSpPr>
          <a:xfrm>
            <a:off x="0" y="238997"/>
            <a:ext cx="2463801" cy="894479"/>
            <a:chOff x="0" y="500490"/>
            <a:chExt cx="2677088" cy="637748"/>
          </a:xfrm>
        </p:grpSpPr>
        <p:sp>
          <p:nvSpPr>
            <p:cNvPr id="8" name="제목 1">
              <a:extLst>
                <a:ext uri="{FF2B5EF4-FFF2-40B4-BE49-F238E27FC236}">
                  <a16:creationId xmlns:a16="http://schemas.microsoft.com/office/drawing/2014/main" id="{DA494CB5-1538-42CB-A3A0-A9AC6CBF6B15}"/>
                </a:ext>
              </a:extLst>
            </p:cNvPr>
            <p:cNvSpPr txBox="1">
              <a:spLocks/>
            </p:cNvSpPr>
            <p:nvPr/>
          </p:nvSpPr>
          <p:spPr>
            <a:xfrm>
              <a:off x="74284" y="604028"/>
              <a:ext cx="2602804" cy="534210"/>
            </a:xfrm>
            <a:prstGeom prst="rect">
              <a:avLst/>
            </a:prstGeom>
            <a:solidFill>
              <a:srgbClr val="99FDFB">
                <a:alpha val="70000"/>
              </a:srgb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1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800" b="1" dirty="0">
                  <a:solidFill>
                    <a:srgbClr val="FFFF00"/>
                  </a:solidFill>
                  <a:latin typeface="경기천년제목 Bold" panose="02020803020101020101" pitchFamily="18" charset="-127"/>
                  <a:ea typeface="경기천년제목 Bold" panose="02020803020101020101" pitchFamily="18" charset="-127"/>
                </a:rPr>
                <a:t>`</a:t>
              </a:r>
              <a:endParaRPr lang="ko-KR" altLang="en-US" sz="1800" b="1" dirty="0">
                <a:solidFill>
                  <a:srgbClr val="FFFF00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endParaRPr>
            </a:p>
          </p:txBody>
        </p:sp>
        <p:sp>
          <p:nvSpPr>
            <p:cNvPr id="9" name="제목 1">
              <a:extLst>
                <a:ext uri="{FF2B5EF4-FFF2-40B4-BE49-F238E27FC236}">
                  <a16:creationId xmlns:a16="http://schemas.microsoft.com/office/drawing/2014/main" id="{D8B20A6D-7899-4458-8468-304D78397963}"/>
                </a:ext>
              </a:extLst>
            </p:cNvPr>
            <p:cNvSpPr txBox="1">
              <a:spLocks/>
            </p:cNvSpPr>
            <p:nvPr/>
          </p:nvSpPr>
          <p:spPr>
            <a:xfrm>
              <a:off x="0" y="500490"/>
              <a:ext cx="2552893" cy="572198"/>
            </a:xfrm>
            <a:prstGeom prst="rect">
              <a:avLst/>
            </a:prstGeom>
            <a:solidFill>
              <a:srgbClr val="7F5EA3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rmAutofit fontScale="85000" lnSpcReduction="20000"/>
            </a:bodyPr>
            <a:lstStyle>
              <a:lvl1pPr algn="l" defTabSz="914400" rtl="0" eaLnBrk="1" latinLnBrk="1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4000" dirty="0">
                  <a:solidFill>
                    <a:schemeClr val="bg1"/>
                  </a:solidFill>
                  <a:latin typeface="Berlin Sans FB Demi" panose="020E0802020502020306" pitchFamily="34" charset="0"/>
                  <a:ea typeface="경기천년제목 Bold" panose="02020803020101020101" pitchFamily="18" charset="-127"/>
                </a:rPr>
                <a:t>Listen </a:t>
              </a:r>
              <a:r>
                <a:rPr lang="en-US" altLang="ko-KR" sz="4000" dirty="0" smtClean="0">
                  <a:solidFill>
                    <a:schemeClr val="bg1"/>
                  </a:solidFill>
                  <a:latin typeface="Berlin Sans FB Demi" panose="020E0802020502020306" pitchFamily="34" charset="0"/>
                  <a:ea typeface="경기천년제목 Bold" panose="02020803020101020101" pitchFamily="18" charset="-127"/>
                </a:rPr>
                <a:t>and Repeat</a:t>
              </a:r>
              <a:endParaRPr lang="en-US" altLang="ko-KR" sz="2000" dirty="0">
                <a:solidFill>
                  <a:schemeClr val="accent4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endParaRPr>
            </a:p>
          </p:txBody>
        </p:sp>
      </p:grpSp>
      <p:pic>
        <p:nvPicPr>
          <p:cNvPr id="11" name="그림 1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983583" y="-2805907"/>
            <a:ext cx="1155700" cy="1130712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8714" y="1354894"/>
            <a:ext cx="1155700" cy="1130712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13" name="모서리가 둥근 직사각형 6">
            <a:extLst>
              <a:ext uri="{FF2B5EF4-FFF2-40B4-BE49-F238E27FC236}">
                <a16:creationId xmlns:a16="http://schemas.microsoft.com/office/drawing/2014/main" id="{D7F9CEF6-A57D-4A92-A87F-502DCF2296A5}"/>
              </a:ext>
            </a:extLst>
          </p:cNvPr>
          <p:cNvSpPr/>
          <p:nvPr/>
        </p:nvSpPr>
        <p:spPr>
          <a:xfrm>
            <a:off x="1833427" y="1539915"/>
            <a:ext cx="5062673" cy="760671"/>
          </a:xfrm>
          <a:prstGeom prst="roundRect">
            <a:avLst/>
          </a:prstGeom>
          <a:solidFill>
            <a:srgbClr val="342E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 latinLnBrk="0"/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Kelly, </a:t>
            </a:r>
            <a:r>
              <a:rPr lang="en-US" altLang="ko-KR" sz="3200" b="1" spc="-150" dirty="0" err="1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Sora</a:t>
            </a:r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let’s play </a:t>
            </a:r>
            <a:r>
              <a:rPr lang="en-US" altLang="ko-KR" sz="3200" b="1" spc="-150" dirty="0" err="1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Jenga</a:t>
            </a:r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en-US" altLang="ko-KR" sz="32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13"/>
          <a:srcRect l="20610" t="28309" r="61130" b="44131"/>
          <a:stretch/>
        </p:blipFill>
        <p:spPr>
          <a:xfrm>
            <a:off x="10650367" y="2459458"/>
            <a:ext cx="1102066" cy="1133554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15" name="모서리가 둥근 직사각형 14">
            <a:extLst>
              <a:ext uri="{FF2B5EF4-FFF2-40B4-BE49-F238E27FC236}">
                <a16:creationId xmlns:a16="http://schemas.microsoft.com/office/drawing/2014/main" id="{D7F9CEF6-A57D-4A92-A87F-502DCF2296A5}"/>
              </a:ext>
            </a:extLst>
          </p:cNvPr>
          <p:cNvSpPr/>
          <p:nvPr/>
        </p:nvSpPr>
        <p:spPr>
          <a:xfrm>
            <a:off x="8139283" y="2642393"/>
            <a:ext cx="2287050" cy="767685"/>
          </a:xfrm>
          <a:prstGeom prst="roundRect">
            <a:avLst/>
          </a:prstGeom>
          <a:solidFill>
            <a:srgbClr val="FAC3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 latinLnBrk="0"/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It look fun.</a:t>
            </a:r>
            <a:endParaRPr lang="en-US" altLang="ko-KR" sz="32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6" name="모서리가 둥근 직사각형 15">
            <a:extLst>
              <a:ext uri="{FF2B5EF4-FFF2-40B4-BE49-F238E27FC236}">
                <a16:creationId xmlns:a16="http://schemas.microsoft.com/office/drawing/2014/main" id="{D7F9CEF6-A57D-4A92-A87F-502DCF2296A5}"/>
              </a:ext>
            </a:extLst>
          </p:cNvPr>
          <p:cNvSpPr/>
          <p:nvPr/>
        </p:nvSpPr>
        <p:spPr>
          <a:xfrm>
            <a:off x="5638800" y="3593012"/>
            <a:ext cx="4787533" cy="767685"/>
          </a:xfrm>
          <a:prstGeom prst="roundRect">
            <a:avLst/>
          </a:prstGeom>
          <a:solidFill>
            <a:srgbClr val="FAC3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 latinLnBrk="0"/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What do you think, </a:t>
            </a:r>
            <a:r>
              <a:rPr lang="en-US" altLang="ko-KR" sz="3200" b="1" spc="-150" dirty="0" err="1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Sora</a:t>
            </a:r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?</a:t>
            </a:r>
            <a:endParaRPr lang="en-US" altLang="ko-KR" sz="32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13"/>
          <a:srcRect l="63738" t="26778" r="18002" b="45662"/>
          <a:stretch/>
        </p:blipFill>
        <p:spPr>
          <a:xfrm>
            <a:off x="408714" y="4360697"/>
            <a:ext cx="1102066" cy="1133554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18" name="모서리가 둥근 직사각형 6">
            <a:extLst>
              <a:ext uri="{FF2B5EF4-FFF2-40B4-BE49-F238E27FC236}">
                <a16:creationId xmlns:a16="http://schemas.microsoft.com/office/drawing/2014/main" id="{D7F9CEF6-A57D-4A92-A87F-502DCF2296A5}"/>
              </a:ext>
            </a:extLst>
          </p:cNvPr>
          <p:cNvSpPr/>
          <p:nvPr/>
        </p:nvSpPr>
        <p:spPr>
          <a:xfrm>
            <a:off x="1833427" y="4543631"/>
            <a:ext cx="3068773" cy="760671"/>
          </a:xfrm>
          <a:prstGeom prst="roundRect">
            <a:avLst/>
          </a:prstGeom>
          <a:solidFill>
            <a:srgbClr val="9CC2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 latinLnBrk="0"/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I don’t think so.</a:t>
            </a:r>
            <a:endParaRPr lang="en-US" altLang="ko-KR" sz="32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1" name="모서리가 둥근 직사각형 6">
            <a:extLst>
              <a:ext uri="{FF2B5EF4-FFF2-40B4-BE49-F238E27FC236}">
                <a16:creationId xmlns:a16="http://schemas.microsoft.com/office/drawing/2014/main" id="{D7F9CEF6-A57D-4A92-A87F-502DCF2296A5}"/>
              </a:ext>
            </a:extLst>
          </p:cNvPr>
          <p:cNvSpPr/>
          <p:nvPr/>
        </p:nvSpPr>
        <p:spPr>
          <a:xfrm>
            <a:off x="1833427" y="5494251"/>
            <a:ext cx="3360873" cy="760671"/>
          </a:xfrm>
          <a:prstGeom prst="roundRect">
            <a:avLst/>
          </a:prstGeom>
          <a:solidFill>
            <a:srgbClr val="9CC2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 latinLnBrk="0"/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I think it’s boring.</a:t>
            </a:r>
            <a:endParaRPr lang="en-US" altLang="ko-KR" sz="32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2" name="6-9-2_real talk_02_0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357563" y="-2389188"/>
            <a:ext cx="609600" cy="609600"/>
          </a:xfrm>
          <a:prstGeom prst="rect">
            <a:avLst/>
          </a:prstGeom>
        </p:spPr>
      </p:pic>
      <p:pic>
        <p:nvPicPr>
          <p:cNvPr id="23" name="6-9-2_real talk_02_0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449638" y="-2297113"/>
            <a:ext cx="609600" cy="609600"/>
          </a:xfrm>
          <a:prstGeom prst="rect">
            <a:avLst/>
          </a:prstGeom>
        </p:spPr>
      </p:pic>
      <p:pic>
        <p:nvPicPr>
          <p:cNvPr id="24" name="6-9-2_real talk_02_03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541713" y="-2205038"/>
            <a:ext cx="609600" cy="609600"/>
          </a:xfrm>
          <a:prstGeom prst="rect">
            <a:avLst/>
          </a:prstGeom>
        </p:spPr>
      </p:pic>
      <p:pic>
        <p:nvPicPr>
          <p:cNvPr id="25" name="6-9-2_real talk_02_04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633788" y="-2112963"/>
            <a:ext cx="609600" cy="609600"/>
          </a:xfrm>
          <a:prstGeom prst="rect">
            <a:avLst/>
          </a:prstGeom>
        </p:spPr>
      </p:pic>
      <p:pic>
        <p:nvPicPr>
          <p:cNvPr id="26" name="6-9-2_real talk_02_05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725863" y="-20208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025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4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4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77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5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29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3" grpId="0" animBg="1"/>
      <p:bldP spid="15" grpId="0" animBg="1"/>
      <p:bldP spid="16" grpId="0" animBg="1"/>
      <p:bldP spid="18" grpId="0" animBg="1"/>
      <p:bldP spid="21" grpId="0" animBg="1"/>
    </p:bldLst>
  </p:timing>
  <p:extLst mod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100000"/>
                    </a14:imgEffect>
                    <a14:imgEffect>
                      <a14:brightnessContrast bright="-50000"/>
                    </a14:imgEffect>
                  </a14:imgLayer>
                </a14:imgProps>
              </a:ext>
            </a:extLst>
          </a:blip>
          <a:srcRect l="4785" t="20143" r="4089" b="5343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CF98159C-183E-4618-A3B4-A095096A3B07}"/>
              </a:ext>
            </a:extLst>
          </p:cNvPr>
          <p:cNvGrpSpPr/>
          <p:nvPr/>
        </p:nvGrpSpPr>
        <p:grpSpPr>
          <a:xfrm>
            <a:off x="0" y="238997"/>
            <a:ext cx="2463801" cy="894479"/>
            <a:chOff x="0" y="500490"/>
            <a:chExt cx="2677088" cy="637748"/>
          </a:xfrm>
        </p:grpSpPr>
        <p:sp>
          <p:nvSpPr>
            <p:cNvPr id="4" name="제목 1">
              <a:extLst>
                <a:ext uri="{FF2B5EF4-FFF2-40B4-BE49-F238E27FC236}">
                  <a16:creationId xmlns:a16="http://schemas.microsoft.com/office/drawing/2014/main" id="{DA494CB5-1538-42CB-A3A0-A9AC6CBF6B15}"/>
                </a:ext>
              </a:extLst>
            </p:cNvPr>
            <p:cNvSpPr txBox="1">
              <a:spLocks/>
            </p:cNvSpPr>
            <p:nvPr/>
          </p:nvSpPr>
          <p:spPr>
            <a:xfrm>
              <a:off x="74284" y="604028"/>
              <a:ext cx="2602804" cy="534210"/>
            </a:xfrm>
            <a:prstGeom prst="rect">
              <a:avLst/>
            </a:prstGeom>
            <a:solidFill>
              <a:srgbClr val="99FDFB">
                <a:alpha val="70000"/>
              </a:srgb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1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800" b="1" dirty="0">
                  <a:solidFill>
                    <a:srgbClr val="FFFF00"/>
                  </a:solidFill>
                  <a:latin typeface="경기천년제목 Bold" panose="02020803020101020101" pitchFamily="18" charset="-127"/>
                  <a:ea typeface="경기천년제목 Bold" panose="02020803020101020101" pitchFamily="18" charset="-127"/>
                </a:rPr>
                <a:t>`</a:t>
              </a:r>
              <a:endParaRPr lang="ko-KR" altLang="en-US" sz="1800" b="1" dirty="0">
                <a:solidFill>
                  <a:srgbClr val="FFFF00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endParaRPr>
            </a:p>
          </p:txBody>
        </p:sp>
        <p:sp>
          <p:nvSpPr>
            <p:cNvPr id="5" name="제목 1">
              <a:extLst>
                <a:ext uri="{FF2B5EF4-FFF2-40B4-BE49-F238E27FC236}">
                  <a16:creationId xmlns:a16="http://schemas.microsoft.com/office/drawing/2014/main" id="{D8B20A6D-7899-4458-8468-304D78397963}"/>
                </a:ext>
              </a:extLst>
            </p:cNvPr>
            <p:cNvSpPr txBox="1">
              <a:spLocks/>
            </p:cNvSpPr>
            <p:nvPr/>
          </p:nvSpPr>
          <p:spPr>
            <a:xfrm>
              <a:off x="0" y="500490"/>
              <a:ext cx="2552893" cy="572198"/>
            </a:xfrm>
            <a:prstGeom prst="rect">
              <a:avLst/>
            </a:prstGeom>
            <a:solidFill>
              <a:srgbClr val="7F5EA3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rmAutofit fontScale="85000" lnSpcReduction="20000"/>
            </a:bodyPr>
            <a:lstStyle>
              <a:lvl1pPr algn="l" defTabSz="914400" rtl="0" eaLnBrk="1" latinLnBrk="1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4000" dirty="0">
                  <a:solidFill>
                    <a:schemeClr val="bg1"/>
                  </a:solidFill>
                  <a:latin typeface="Berlin Sans FB Demi" panose="020E0802020502020306" pitchFamily="34" charset="0"/>
                  <a:ea typeface="경기천년제목 Bold" panose="02020803020101020101" pitchFamily="18" charset="-127"/>
                </a:rPr>
                <a:t>Listen </a:t>
              </a:r>
              <a:r>
                <a:rPr lang="en-US" altLang="ko-KR" sz="4000" dirty="0" smtClean="0">
                  <a:solidFill>
                    <a:schemeClr val="bg1"/>
                  </a:solidFill>
                  <a:latin typeface="Berlin Sans FB Demi" panose="020E0802020502020306" pitchFamily="34" charset="0"/>
                  <a:ea typeface="경기천년제목 Bold" panose="02020803020101020101" pitchFamily="18" charset="-127"/>
                </a:rPr>
                <a:t>and Repeat</a:t>
              </a:r>
              <a:endParaRPr lang="en-US" altLang="ko-KR" sz="2000" dirty="0">
                <a:solidFill>
                  <a:schemeClr val="accent4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endParaRPr>
            </a:p>
          </p:txBody>
        </p:sp>
      </p:grpSp>
      <p:pic>
        <p:nvPicPr>
          <p:cNvPr id="6" name="그림 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8714" y="1773994"/>
            <a:ext cx="1155700" cy="1130712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7" name="모서리가 둥근 직사각형 6">
            <a:extLst>
              <a:ext uri="{FF2B5EF4-FFF2-40B4-BE49-F238E27FC236}">
                <a16:creationId xmlns:a16="http://schemas.microsoft.com/office/drawing/2014/main" id="{D7F9CEF6-A57D-4A92-A87F-502DCF2296A5}"/>
              </a:ext>
            </a:extLst>
          </p:cNvPr>
          <p:cNvSpPr/>
          <p:nvPr/>
        </p:nvSpPr>
        <p:spPr>
          <a:xfrm>
            <a:off x="1833427" y="1959015"/>
            <a:ext cx="4300673" cy="760671"/>
          </a:xfrm>
          <a:prstGeom prst="roundRect">
            <a:avLst/>
          </a:prstGeom>
          <a:solidFill>
            <a:srgbClr val="342E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 latinLnBrk="0"/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How about this game?</a:t>
            </a:r>
            <a:endParaRPr lang="en-US" altLang="ko-KR" sz="32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D7F9CEF6-A57D-4A92-A87F-502DCF2296A5}"/>
              </a:ext>
            </a:extLst>
          </p:cNvPr>
          <p:cNvSpPr/>
          <p:nvPr/>
        </p:nvSpPr>
        <p:spPr>
          <a:xfrm>
            <a:off x="1833427" y="2904706"/>
            <a:ext cx="2814773" cy="760671"/>
          </a:xfrm>
          <a:prstGeom prst="roundRect">
            <a:avLst/>
          </a:prstGeom>
          <a:solidFill>
            <a:srgbClr val="342E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 latinLnBrk="0"/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It’s interesting.</a:t>
            </a:r>
            <a:endParaRPr lang="en-US" altLang="ko-KR" sz="32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16"/>
          <a:srcRect l="20610" t="28309" r="61130" b="44131"/>
          <a:stretch/>
        </p:blipFill>
        <p:spPr>
          <a:xfrm>
            <a:off x="10650367" y="3665958"/>
            <a:ext cx="1102066" cy="1133554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10" name="모서리가 둥근 직사각형 9">
            <a:extLst>
              <a:ext uri="{FF2B5EF4-FFF2-40B4-BE49-F238E27FC236}">
                <a16:creationId xmlns:a16="http://schemas.microsoft.com/office/drawing/2014/main" id="{D7F9CEF6-A57D-4A92-A87F-502DCF2296A5}"/>
              </a:ext>
            </a:extLst>
          </p:cNvPr>
          <p:cNvSpPr/>
          <p:nvPr/>
        </p:nvSpPr>
        <p:spPr>
          <a:xfrm>
            <a:off x="6591300" y="3848893"/>
            <a:ext cx="3835033" cy="767685"/>
          </a:xfrm>
          <a:prstGeom prst="roundRect">
            <a:avLst/>
          </a:prstGeom>
          <a:solidFill>
            <a:srgbClr val="FAC3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 latinLnBrk="0"/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Oh, I like that game.</a:t>
            </a:r>
            <a:endParaRPr lang="en-US" altLang="ko-KR" sz="32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16"/>
          <a:srcRect l="63738" t="26778" r="18002" b="45662"/>
          <a:stretch/>
        </p:blipFill>
        <p:spPr>
          <a:xfrm>
            <a:off x="408714" y="4779797"/>
            <a:ext cx="1102066" cy="1133554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12" name="모서리가 둥근 직사각형 6">
            <a:extLst>
              <a:ext uri="{FF2B5EF4-FFF2-40B4-BE49-F238E27FC236}">
                <a16:creationId xmlns:a16="http://schemas.microsoft.com/office/drawing/2014/main" id="{D7F9CEF6-A57D-4A92-A87F-502DCF2296A5}"/>
              </a:ext>
            </a:extLst>
          </p:cNvPr>
          <p:cNvSpPr/>
          <p:nvPr/>
        </p:nvSpPr>
        <p:spPr>
          <a:xfrm>
            <a:off x="1833427" y="4962731"/>
            <a:ext cx="3513273" cy="760671"/>
          </a:xfrm>
          <a:prstGeom prst="roundRect">
            <a:avLst/>
          </a:prstGeom>
          <a:solidFill>
            <a:srgbClr val="9CC2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 latinLnBrk="0"/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Good. Let’s play it.</a:t>
            </a:r>
            <a:endParaRPr lang="en-US" altLang="ko-KR" sz="32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3" name="6-9-2_real talk_02_0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672763" y="-2055813"/>
            <a:ext cx="609600" cy="609600"/>
          </a:xfrm>
          <a:prstGeom prst="rect">
            <a:avLst/>
          </a:prstGeom>
        </p:spPr>
      </p:pic>
      <p:pic>
        <p:nvPicPr>
          <p:cNvPr id="14" name="6-9-2_real talk_02_07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764838" y="-1963738"/>
            <a:ext cx="609600" cy="609600"/>
          </a:xfrm>
          <a:prstGeom prst="rect">
            <a:avLst/>
          </a:prstGeom>
        </p:spPr>
      </p:pic>
      <p:pic>
        <p:nvPicPr>
          <p:cNvPr id="15" name="6-9-2_real talk_02_08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56913" y="-1871663"/>
            <a:ext cx="609600" cy="609600"/>
          </a:xfrm>
          <a:prstGeom prst="rect">
            <a:avLst/>
          </a:prstGeom>
        </p:spPr>
      </p:pic>
      <p:pic>
        <p:nvPicPr>
          <p:cNvPr id="16" name="6-9-2_real talk_02_09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948988" y="-1779588"/>
            <a:ext cx="609600" cy="609600"/>
          </a:xfrm>
          <a:prstGeom prst="rect">
            <a:avLst/>
          </a:prstGeom>
        </p:spPr>
      </p:pic>
      <p:pic>
        <p:nvPicPr>
          <p:cNvPr id="17" name="6-9-2_real talk_02_10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041063" y="-168751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513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2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3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88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75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7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38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0" grpId="0" animBg="1"/>
      <p:bldP spid="12" grpId="0" animBg="1"/>
    </p:bldLst>
  </p:timing>
  <p:extLst mod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33718EE-5DB5-4FB5-AB43-DB52D811325A}"/>
              </a:ext>
            </a:extLst>
          </p:cNvPr>
          <p:cNvSpPr txBox="1">
            <a:spLocks/>
          </p:cNvSpPr>
          <p:nvPr/>
        </p:nvSpPr>
        <p:spPr>
          <a:xfrm>
            <a:off x="829221" y="0"/>
            <a:ext cx="10533560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Let’s Review</a:t>
            </a:r>
            <a:endParaRPr lang="ko-KR" altLang="en-US" sz="5400" b="1" dirty="0">
              <a:solidFill>
                <a:schemeClr val="accent4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pic>
        <p:nvPicPr>
          <p:cNvPr id="3" name="L9_song_자막없음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9221" y="932872"/>
            <a:ext cx="10533560" cy="59251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21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  <p:extLst mod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B8D5CA4-BB8F-4D8C-A4A9-1E7743ADBCD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Talk Together</a:t>
            </a:r>
            <a:endParaRPr lang="ko-KR" altLang="en-US" sz="2800" b="1" dirty="0">
              <a:solidFill>
                <a:schemeClr val="accent4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15"/>
          <a:srcRect t="2496"/>
          <a:stretch/>
        </p:blipFill>
        <p:spPr>
          <a:xfrm>
            <a:off x="1296990" y="1104900"/>
            <a:ext cx="9598020" cy="5526284"/>
          </a:xfrm>
          <a:prstGeom prst="rect">
            <a:avLst/>
          </a:prstGeom>
        </p:spPr>
      </p:pic>
      <p:sp>
        <p:nvSpPr>
          <p:cNvPr id="4" name="모서리가 둥근 직사각형 3"/>
          <p:cNvSpPr/>
          <p:nvPr/>
        </p:nvSpPr>
        <p:spPr>
          <a:xfrm>
            <a:off x="7378700" y="1104900"/>
            <a:ext cx="3416300" cy="3556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18115" y="5051065"/>
            <a:ext cx="2642785" cy="1449683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49373" y="5049526"/>
            <a:ext cx="2529327" cy="1453563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498372" y="5040000"/>
            <a:ext cx="2640991" cy="1483560"/>
          </a:xfrm>
          <a:prstGeom prst="rect">
            <a:avLst/>
          </a:prstGeom>
        </p:spPr>
      </p:pic>
      <p:pic>
        <p:nvPicPr>
          <p:cNvPr id="10" name="6-9-2_talk together_단어_0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507163" y="-1576388"/>
            <a:ext cx="609600" cy="609600"/>
          </a:xfrm>
          <a:prstGeom prst="rect">
            <a:avLst/>
          </a:prstGeom>
        </p:spPr>
      </p:pic>
      <p:pic>
        <p:nvPicPr>
          <p:cNvPr id="11" name="6-9-2_talk together_단어_0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599238" y="-1484313"/>
            <a:ext cx="609600" cy="609600"/>
          </a:xfrm>
          <a:prstGeom prst="rect">
            <a:avLst/>
          </a:prstGeom>
        </p:spPr>
      </p:pic>
      <p:pic>
        <p:nvPicPr>
          <p:cNvPr id="12" name="6-9-2_talk together_단어_03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691313" y="-1392238"/>
            <a:ext cx="609600" cy="609600"/>
          </a:xfrm>
          <a:prstGeom prst="rect">
            <a:avLst/>
          </a:prstGeom>
        </p:spPr>
      </p:pic>
      <p:pic>
        <p:nvPicPr>
          <p:cNvPr id="13" name="6-9-2_talk together_단어_04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783388" y="-1300163"/>
            <a:ext cx="609600" cy="609600"/>
          </a:xfrm>
          <a:prstGeom prst="rect">
            <a:avLst/>
          </a:prstGeom>
        </p:spPr>
      </p:pic>
      <p:pic>
        <p:nvPicPr>
          <p:cNvPr id="14" name="6-9-2_talk together_단어_05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875463" y="-1208088"/>
            <a:ext cx="609600" cy="609600"/>
          </a:xfrm>
          <a:prstGeom prst="rect">
            <a:avLst/>
          </a:prstGeom>
        </p:spPr>
      </p:pic>
      <p:pic>
        <p:nvPicPr>
          <p:cNvPr id="15" name="6-9-2_talk together_단어_06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967538" y="-111601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992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0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9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7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0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1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8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94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4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28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  <p:extLst mod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>
            <a:extLst>
              <a:ext uri="{FF2B5EF4-FFF2-40B4-BE49-F238E27FC236}">
                <a16:creationId xmlns:a16="http://schemas.microsoft.com/office/drawing/2014/main" id="{8B8D5CA4-BB8F-4D8C-A4A9-1E7743ADBCD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Talk Together</a:t>
            </a:r>
            <a:endParaRPr lang="ko-KR" altLang="en-US" sz="2800" b="1" dirty="0">
              <a:solidFill>
                <a:schemeClr val="accent4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515985" y="1136073"/>
            <a:ext cx="9160030" cy="5497533"/>
            <a:chOff x="1604885" y="1161473"/>
            <a:chExt cx="9160030" cy="5497533"/>
          </a:xfrm>
        </p:grpSpPr>
        <p:pic>
          <p:nvPicPr>
            <p:cNvPr id="2" name="그림 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04885" y="1865746"/>
              <a:ext cx="9160030" cy="4793260"/>
            </a:xfrm>
            <a:prstGeom prst="rect">
              <a:avLst/>
            </a:prstGeom>
          </p:spPr>
        </p:pic>
        <p:pic>
          <p:nvPicPr>
            <p:cNvPr id="4" name="그림 3"/>
            <p:cNvPicPr>
              <a:picLocks noChangeAspect="1"/>
            </p:cNvPicPr>
            <p:nvPr/>
          </p:nvPicPr>
          <p:blipFill rotWithShape="1">
            <a:blip r:embed="rId10"/>
            <a:srcRect t="2496" r="41002" b="77113"/>
            <a:stretch/>
          </p:blipFill>
          <p:spPr>
            <a:xfrm>
              <a:off x="1604885" y="1161473"/>
              <a:ext cx="5662610" cy="1155700"/>
            </a:xfrm>
            <a:prstGeom prst="rect">
              <a:avLst/>
            </a:prstGeom>
          </p:spPr>
        </p:pic>
      </p:grpSp>
      <p:pic>
        <p:nvPicPr>
          <p:cNvPr id="6" name="그림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84847" y="4577974"/>
            <a:ext cx="1720578" cy="2096556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29249" y="4620837"/>
            <a:ext cx="1641181" cy="207373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01874" y="4705565"/>
            <a:ext cx="1881166" cy="1976174"/>
          </a:xfrm>
          <a:prstGeom prst="rect">
            <a:avLst/>
          </a:prstGeom>
        </p:spPr>
      </p:pic>
      <p:pic>
        <p:nvPicPr>
          <p:cNvPr id="9" name="6-9-2_talk together_대화_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897074" y="-1345245"/>
            <a:ext cx="609600" cy="609600"/>
          </a:xfrm>
          <a:prstGeom prst="rect">
            <a:avLst/>
          </a:prstGeom>
        </p:spPr>
      </p:pic>
      <p:pic>
        <p:nvPicPr>
          <p:cNvPr id="10" name="6-9-2_talk together_대화_b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655050" y="-1345245"/>
            <a:ext cx="609600" cy="609600"/>
          </a:xfrm>
          <a:prstGeom prst="rect">
            <a:avLst/>
          </a:prstGeom>
        </p:spPr>
      </p:pic>
      <p:pic>
        <p:nvPicPr>
          <p:cNvPr id="11" name="6-9-2_talk together_대화_c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527628" y="-121227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07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91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60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110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 mod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>
            <a:extLst>
              <a:ext uri="{FF2B5EF4-FFF2-40B4-BE49-F238E27FC236}">
                <a16:creationId xmlns:a16="http://schemas.microsoft.com/office/drawing/2014/main" id="{6AF0D1A0-0F0D-4BEF-A507-8A29B082ED21}"/>
              </a:ext>
            </a:extLst>
          </p:cNvPr>
          <p:cNvSpPr txBox="1">
            <a:spLocks/>
          </p:cNvSpPr>
          <p:nvPr/>
        </p:nvSpPr>
        <p:spPr>
          <a:xfrm>
            <a:off x="834572" y="0"/>
            <a:ext cx="10522857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 smtClean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Culture Link</a:t>
            </a:r>
            <a:endParaRPr lang="ko-KR" altLang="en-US" sz="2800" b="1" dirty="0">
              <a:solidFill>
                <a:schemeClr val="accent4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pic>
        <p:nvPicPr>
          <p:cNvPr id="6" name="L9_culture_an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4572" y="932873"/>
            <a:ext cx="10522857" cy="59191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09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  <p:extLst mod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A23E1189-0388-4C42-9168-1483408807A1}"/>
              </a:ext>
            </a:extLst>
          </p:cNvPr>
          <p:cNvGrpSpPr/>
          <p:nvPr/>
        </p:nvGrpSpPr>
        <p:grpSpPr>
          <a:xfrm>
            <a:off x="0" y="238998"/>
            <a:ext cx="2510971" cy="747974"/>
            <a:chOff x="0" y="500490"/>
            <a:chExt cx="3408456" cy="637748"/>
          </a:xfrm>
        </p:grpSpPr>
        <p:sp>
          <p:nvSpPr>
            <p:cNvPr id="3" name="제목 1">
              <a:extLst>
                <a:ext uri="{FF2B5EF4-FFF2-40B4-BE49-F238E27FC236}">
                  <a16:creationId xmlns:a16="http://schemas.microsoft.com/office/drawing/2014/main" id="{5A4881BA-66EE-4623-83CA-F8A3530BEFD3}"/>
                </a:ext>
              </a:extLst>
            </p:cNvPr>
            <p:cNvSpPr txBox="1">
              <a:spLocks/>
            </p:cNvSpPr>
            <p:nvPr/>
          </p:nvSpPr>
          <p:spPr>
            <a:xfrm>
              <a:off x="74284" y="604028"/>
              <a:ext cx="3334172" cy="534210"/>
            </a:xfrm>
            <a:prstGeom prst="rect">
              <a:avLst/>
            </a:prstGeom>
            <a:solidFill>
              <a:srgbClr val="99FDFB">
                <a:alpha val="70000"/>
              </a:srgb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1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800" b="1" dirty="0">
                  <a:solidFill>
                    <a:srgbClr val="FFFF00"/>
                  </a:solidFill>
                  <a:latin typeface="경기천년제목 Bold" panose="02020803020101020101" pitchFamily="18" charset="-127"/>
                  <a:ea typeface="경기천년제목 Bold" panose="02020803020101020101" pitchFamily="18" charset="-127"/>
                </a:rPr>
                <a:t>`</a:t>
              </a:r>
              <a:endParaRPr lang="ko-KR" altLang="en-US" sz="1800" b="1" dirty="0">
                <a:solidFill>
                  <a:srgbClr val="FFFF00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endParaRPr>
            </a:p>
          </p:txBody>
        </p:sp>
        <p:sp>
          <p:nvSpPr>
            <p:cNvPr id="4" name="제목 1">
              <a:extLst>
                <a:ext uri="{FF2B5EF4-FFF2-40B4-BE49-F238E27FC236}">
                  <a16:creationId xmlns:a16="http://schemas.microsoft.com/office/drawing/2014/main" id="{68F93E05-45F2-4536-B2BB-9CB01CEA2E28}"/>
                </a:ext>
              </a:extLst>
            </p:cNvPr>
            <p:cNvSpPr txBox="1">
              <a:spLocks/>
            </p:cNvSpPr>
            <p:nvPr/>
          </p:nvSpPr>
          <p:spPr>
            <a:xfrm>
              <a:off x="0" y="500490"/>
              <a:ext cx="3311860" cy="572198"/>
            </a:xfrm>
            <a:prstGeom prst="rect">
              <a:avLst/>
            </a:prstGeom>
            <a:solidFill>
              <a:srgbClr val="7F5EA3">
                <a:alpha val="90000"/>
              </a:srgb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1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4000" dirty="0" smtClean="0">
                  <a:solidFill>
                    <a:schemeClr val="bg1"/>
                  </a:solidFill>
                  <a:latin typeface="Berlin Sans FB Demi" panose="020E0802020502020306" pitchFamily="34" charset="0"/>
                  <a:ea typeface="경기천년제목 Bold" panose="02020803020101020101" pitchFamily="18" charset="-127"/>
                </a:rPr>
                <a:t>Fun Time</a:t>
              </a:r>
            </a:p>
          </p:txBody>
        </p:sp>
      </p:grpSp>
      <p:pic>
        <p:nvPicPr>
          <p:cNvPr id="2049" name="_x386428360" descr="EMB000045c80a7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75" y="2035418"/>
            <a:ext cx="4430501" cy="325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D37B3A69-8584-4F16-BFDB-090C82D4F503}"/>
              </a:ext>
            </a:extLst>
          </p:cNvPr>
          <p:cNvSpPr/>
          <p:nvPr/>
        </p:nvSpPr>
        <p:spPr>
          <a:xfrm>
            <a:off x="6172564" y="1759285"/>
            <a:ext cx="421128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en-US" altLang="ko-KR" sz="36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latin typeface="맑은 고딕" panose="020B0503020000020004" pitchFamily="50" charset="-127"/>
              </a:rPr>
              <a:t>It looks </a:t>
            </a:r>
            <a:r>
              <a:rPr lang="en-US" altLang="ko-KR" sz="36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latin typeface="맑은 고딕" panose="020B0503020000020004" pitchFamily="50" charset="-127"/>
              </a:rPr>
              <a:t>fun.</a:t>
            </a:r>
            <a:endParaRPr lang="en-US" altLang="ko-KR" sz="3600" b="1" spc="-150" dirty="0">
              <a:ln>
                <a:solidFill>
                  <a:srgbClr val="CEC0D4">
                    <a:alpha val="1000"/>
                  </a:srgbClr>
                </a:solidFill>
              </a:ln>
              <a:latin typeface="맑은 고딕" panose="020B0503020000020004" pitchFamily="50" charset="-127"/>
            </a:endParaRPr>
          </a:p>
          <a:p>
            <a:pPr algn="ctr" fontAlgn="base"/>
            <a:r>
              <a:rPr lang="en-US" altLang="ko-KR" sz="36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latin typeface="맑은 고딕" panose="020B0503020000020004" pitchFamily="50" charset="-127"/>
              </a:rPr>
              <a:t>What do you think?</a:t>
            </a:r>
          </a:p>
        </p:txBody>
      </p:sp>
      <p:sp>
        <p:nvSpPr>
          <p:cNvPr id="8" name="모서리가 둥근 직사각형 14">
            <a:extLst>
              <a:ext uri="{FF2B5EF4-FFF2-40B4-BE49-F238E27FC236}">
                <a16:creationId xmlns:a16="http://schemas.microsoft.com/office/drawing/2014/main" id="{5E13350F-BD8F-4FB6-B990-74AA68479FB3}"/>
              </a:ext>
            </a:extLst>
          </p:cNvPr>
          <p:cNvSpPr/>
          <p:nvPr/>
        </p:nvSpPr>
        <p:spPr>
          <a:xfrm>
            <a:off x="4885806" y="3311884"/>
            <a:ext cx="6784797" cy="839947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altLang="ko-KR" sz="36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I think so</a:t>
            </a:r>
            <a:r>
              <a:rPr lang="en-US" altLang="ko-KR" sz="36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It looks fun.</a:t>
            </a:r>
            <a:endParaRPr lang="en-US" altLang="ko-KR" sz="36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" name="모서리가 둥근 직사각형 14">
            <a:extLst>
              <a:ext uri="{FF2B5EF4-FFF2-40B4-BE49-F238E27FC236}">
                <a16:creationId xmlns:a16="http://schemas.microsoft.com/office/drawing/2014/main" id="{40FAB741-5972-48C9-B631-7FDA3324EE89}"/>
              </a:ext>
            </a:extLst>
          </p:cNvPr>
          <p:cNvSpPr/>
          <p:nvPr/>
        </p:nvSpPr>
        <p:spPr>
          <a:xfrm>
            <a:off x="4885805" y="4504101"/>
            <a:ext cx="6784798" cy="839947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altLang="ko-KR" sz="36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I don’t think so. It looks boring.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482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A23E1189-0388-4C42-9168-1483408807A1}"/>
              </a:ext>
            </a:extLst>
          </p:cNvPr>
          <p:cNvGrpSpPr/>
          <p:nvPr/>
        </p:nvGrpSpPr>
        <p:grpSpPr>
          <a:xfrm>
            <a:off x="0" y="238998"/>
            <a:ext cx="2510971" cy="747974"/>
            <a:chOff x="0" y="500490"/>
            <a:chExt cx="3408456" cy="637748"/>
          </a:xfrm>
        </p:grpSpPr>
        <p:sp>
          <p:nvSpPr>
            <p:cNvPr id="3" name="제목 1">
              <a:extLst>
                <a:ext uri="{FF2B5EF4-FFF2-40B4-BE49-F238E27FC236}">
                  <a16:creationId xmlns:a16="http://schemas.microsoft.com/office/drawing/2014/main" id="{5A4881BA-66EE-4623-83CA-F8A3530BEFD3}"/>
                </a:ext>
              </a:extLst>
            </p:cNvPr>
            <p:cNvSpPr txBox="1">
              <a:spLocks/>
            </p:cNvSpPr>
            <p:nvPr/>
          </p:nvSpPr>
          <p:spPr>
            <a:xfrm>
              <a:off x="74284" y="604028"/>
              <a:ext cx="3334172" cy="534210"/>
            </a:xfrm>
            <a:prstGeom prst="rect">
              <a:avLst/>
            </a:prstGeom>
            <a:solidFill>
              <a:srgbClr val="99FDFB">
                <a:alpha val="70000"/>
              </a:srgb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1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800" b="1" dirty="0">
                  <a:solidFill>
                    <a:srgbClr val="FFFF00"/>
                  </a:solidFill>
                  <a:latin typeface="경기천년제목 Bold" panose="02020803020101020101" pitchFamily="18" charset="-127"/>
                  <a:ea typeface="경기천년제목 Bold" panose="02020803020101020101" pitchFamily="18" charset="-127"/>
                </a:rPr>
                <a:t>`</a:t>
              </a:r>
              <a:endParaRPr lang="ko-KR" altLang="en-US" sz="1800" b="1" dirty="0">
                <a:solidFill>
                  <a:srgbClr val="FFFF00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endParaRPr>
            </a:p>
          </p:txBody>
        </p:sp>
        <p:sp>
          <p:nvSpPr>
            <p:cNvPr id="4" name="제목 1">
              <a:extLst>
                <a:ext uri="{FF2B5EF4-FFF2-40B4-BE49-F238E27FC236}">
                  <a16:creationId xmlns:a16="http://schemas.microsoft.com/office/drawing/2014/main" id="{68F93E05-45F2-4536-B2BB-9CB01CEA2E28}"/>
                </a:ext>
              </a:extLst>
            </p:cNvPr>
            <p:cNvSpPr txBox="1">
              <a:spLocks/>
            </p:cNvSpPr>
            <p:nvPr/>
          </p:nvSpPr>
          <p:spPr>
            <a:xfrm>
              <a:off x="0" y="500490"/>
              <a:ext cx="3311860" cy="572198"/>
            </a:xfrm>
            <a:prstGeom prst="rect">
              <a:avLst/>
            </a:prstGeom>
            <a:solidFill>
              <a:srgbClr val="7F5EA3">
                <a:alpha val="90000"/>
              </a:srgb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1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4000" dirty="0" smtClean="0">
                  <a:solidFill>
                    <a:schemeClr val="bg1"/>
                  </a:solidFill>
                  <a:latin typeface="Berlin Sans FB Demi" panose="020E0802020502020306" pitchFamily="34" charset="0"/>
                  <a:ea typeface="경기천년제목 Bold" panose="02020803020101020101" pitchFamily="18" charset="-127"/>
                </a:rPr>
                <a:t>Fun Time</a:t>
              </a:r>
            </a:p>
          </p:txBody>
        </p:sp>
      </p:grp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73" name="_x386429080" descr="EMB000045c80a7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91" y="2125980"/>
            <a:ext cx="4156609" cy="288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D37B3A69-8584-4F16-BFDB-090C82D4F503}"/>
              </a:ext>
            </a:extLst>
          </p:cNvPr>
          <p:cNvSpPr/>
          <p:nvPr/>
        </p:nvSpPr>
        <p:spPr>
          <a:xfrm>
            <a:off x="6172564" y="1759285"/>
            <a:ext cx="421128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en-US" altLang="ko-KR" sz="36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latin typeface="맑은 고딕" panose="020B0503020000020004" pitchFamily="50" charset="-127"/>
              </a:rPr>
              <a:t>It looks </a:t>
            </a:r>
            <a:r>
              <a:rPr lang="en-US" altLang="ko-KR" sz="36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latin typeface="맑은 고딕" panose="020B0503020000020004" pitchFamily="50" charset="-127"/>
              </a:rPr>
              <a:t>delicious.</a:t>
            </a:r>
            <a:endParaRPr lang="en-US" altLang="ko-KR" sz="3600" b="1" spc="-150" dirty="0">
              <a:ln>
                <a:solidFill>
                  <a:srgbClr val="CEC0D4">
                    <a:alpha val="1000"/>
                  </a:srgbClr>
                </a:solidFill>
              </a:ln>
              <a:latin typeface="맑은 고딕" panose="020B0503020000020004" pitchFamily="50" charset="-127"/>
            </a:endParaRPr>
          </a:p>
          <a:p>
            <a:pPr algn="ctr" fontAlgn="base"/>
            <a:r>
              <a:rPr lang="en-US" altLang="ko-KR" sz="36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latin typeface="맑은 고딕" panose="020B0503020000020004" pitchFamily="50" charset="-127"/>
              </a:rPr>
              <a:t>What do you think?</a:t>
            </a:r>
          </a:p>
        </p:txBody>
      </p:sp>
      <p:sp>
        <p:nvSpPr>
          <p:cNvPr id="8" name="모서리가 둥근 직사각형 14">
            <a:extLst>
              <a:ext uri="{FF2B5EF4-FFF2-40B4-BE49-F238E27FC236}">
                <a16:creationId xmlns:a16="http://schemas.microsoft.com/office/drawing/2014/main" id="{5E13350F-BD8F-4FB6-B990-74AA68479FB3}"/>
              </a:ext>
            </a:extLst>
          </p:cNvPr>
          <p:cNvSpPr/>
          <p:nvPr/>
        </p:nvSpPr>
        <p:spPr>
          <a:xfrm>
            <a:off x="4885806" y="3311884"/>
            <a:ext cx="6784797" cy="839947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altLang="ko-KR" sz="36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I think so. It looks </a:t>
            </a:r>
            <a:r>
              <a:rPr lang="en-US" altLang="ko-KR" sz="36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delicious.</a:t>
            </a:r>
            <a:endParaRPr lang="en-US" altLang="ko-KR" sz="36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" name="모서리가 둥근 직사각형 14">
            <a:extLst>
              <a:ext uri="{FF2B5EF4-FFF2-40B4-BE49-F238E27FC236}">
                <a16:creationId xmlns:a16="http://schemas.microsoft.com/office/drawing/2014/main" id="{40FAB741-5972-48C9-B631-7FDA3324EE89}"/>
              </a:ext>
            </a:extLst>
          </p:cNvPr>
          <p:cNvSpPr/>
          <p:nvPr/>
        </p:nvSpPr>
        <p:spPr>
          <a:xfrm>
            <a:off x="4885805" y="4504101"/>
            <a:ext cx="6784798" cy="839947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altLang="ko-KR" sz="36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I don’t think so. It looks </a:t>
            </a:r>
            <a:r>
              <a:rPr lang="en-US" altLang="ko-KR" sz="36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scary.</a:t>
            </a:r>
            <a:endParaRPr lang="en-US" altLang="ko-KR" sz="36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097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>
            <a:extLst>
              <a:ext uri="{FF2B5EF4-FFF2-40B4-BE49-F238E27FC236}">
                <a16:creationId xmlns:a16="http://schemas.microsoft.com/office/drawing/2014/main" id="{BEA7D0C2-0FC6-4BE6-8BC3-B1F6C3C30DC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Your Work</a:t>
            </a:r>
            <a:endParaRPr lang="ko-KR" altLang="en-US" sz="5400" b="1" dirty="0">
              <a:solidFill>
                <a:schemeClr val="bg1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8B030910-0973-4DA0-883A-5B9D92A38A4E}"/>
              </a:ext>
            </a:extLst>
          </p:cNvPr>
          <p:cNvGrpSpPr/>
          <p:nvPr/>
        </p:nvGrpSpPr>
        <p:grpSpPr>
          <a:xfrm>
            <a:off x="862721" y="1275316"/>
            <a:ext cx="10483400" cy="1382256"/>
            <a:chOff x="862721" y="1442581"/>
            <a:chExt cx="10483400" cy="1382256"/>
          </a:xfrm>
        </p:grpSpPr>
        <p:sp>
          <p:nvSpPr>
            <p:cNvPr id="6" name="AutoShape 23">
              <a:extLst>
                <a:ext uri="{FF2B5EF4-FFF2-40B4-BE49-F238E27FC236}">
                  <a16:creationId xmlns:a16="http://schemas.microsoft.com/office/drawing/2014/main" id="{34CFB8BE-BEA0-4B73-9E7B-276C1AA1C3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2543" y="1633431"/>
              <a:ext cx="9843578" cy="1038509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CEC0D4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1">
                <a:defRPr/>
              </a:pPr>
              <a:r>
                <a:rPr lang="en-US" altLang="ko-KR" sz="4400" b="1" spc="-150" dirty="0">
                  <a:ln>
                    <a:solidFill>
                      <a:srgbClr val="CEC0D4">
                        <a:alpha val="1000"/>
                      </a:srgbClr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Real Talk </a:t>
              </a:r>
              <a:r>
                <a:rPr lang="ko-KR" altLang="en-US" sz="4400" b="1" spc="-150" dirty="0">
                  <a:ln>
                    <a:solidFill>
                      <a:srgbClr val="CEC0D4">
                        <a:alpha val="1000"/>
                      </a:srgbClr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다시 듣고 따라 말하기</a:t>
              </a:r>
              <a:endParaRPr lang="en-US" altLang="ko-KR" sz="44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7" name="타원 6">
              <a:extLst>
                <a:ext uri="{FF2B5EF4-FFF2-40B4-BE49-F238E27FC236}">
                  <a16:creationId xmlns:a16="http://schemas.microsoft.com/office/drawing/2014/main" id="{6F978198-930E-480E-9545-B4686513CF64}"/>
                </a:ext>
              </a:extLst>
            </p:cNvPr>
            <p:cNvSpPr/>
            <p:nvPr/>
          </p:nvSpPr>
          <p:spPr>
            <a:xfrm>
              <a:off x="862721" y="1442581"/>
              <a:ext cx="1382256" cy="1382256"/>
            </a:xfrm>
            <a:prstGeom prst="ellipse">
              <a:avLst/>
            </a:prstGeom>
            <a:solidFill>
              <a:srgbClr val="7F5EA3"/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7200" b="1" spc="-50" dirty="0">
                  <a:solidFill>
                    <a:schemeClr val="bg1"/>
                  </a:solidFill>
                  <a:latin typeface="Berlin Sans FB Demi" panose="020E0802020502020306" pitchFamily="34" charset="0"/>
                  <a:ea typeface="경기천년제목 Bold" panose="02020803020101020101" pitchFamily="18" charset="-127"/>
                </a:rPr>
                <a:t>1</a:t>
              </a:r>
              <a:endParaRPr lang="ko-KR" altLang="en-US" sz="7200" b="1" spc="-50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endParaRPr>
            </a:p>
          </p:txBody>
        </p: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3B9FA0C6-5451-4D35-8AEF-786DBDF63B98}"/>
              </a:ext>
            </a:extLst>
          </p:cNvPr>
          <p:cNvGrpSpPr/>
          <p:nvPr/>
        </p:nvGrpSpPr>
        <p:grpSpPr>
          <a:xfrm>
            <a:off x="862721" y="3147443"/>
            <a:ext cx="10483400" cy="1382256"/>
            <a:chOff x="862721" y="3275540"/>
            <a:chExt cx="10483400" cy="1382256"/>
          </a:xfrm>
        </p:grpSpPr>
        <p:sp>
          <p:nvSpPr>
            <p:cNvPr id="9" name="AutoShape 23">
              <a:extLst>
                <a:ext uri="{FF2B5EF4-FFF2-40B4-BE49-F238E27FC236}">
                  <a16:creationId xmlns:a16="http://schemas.microsoft.com/office/drawing/2014/main" id="{C16C552B-ED6D-4CF6-BB84-8FA32EF45F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2543" y="3338370"/>
              <a:ext cx="9843578" cy="1256596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CEC0D4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1">
                <a:defRPr/>
              </a:pPr>
              <a:r>
                <a:rPr lang="en-US" altLang="ko-KR" sz="4400" b="1" spc="-150" dirty="0">
                  <a:ln>
                    <a:solidFill>
                      <a:srgbClr val="CEC0D4">
                        <a:alpha val="1000"/>
                      </a:srgbClr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Talk Together</a:t>
              </a:r>
              <a:r>
                <a:rPr lang="ko-KR" altLang="en-US" sz="4400" b="1" spc="-150" dirty="0">
                  <a:ln>
                    <a:solidFill>
                      <a:srgbClr val="CEC0D4">
                        <a:alpha val="1000"/>
                      </a:srgbClr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에 제시된 어구</a:t>
              </a:r>
              <a:endParaRPr lang="en-US" altLang="ko-KR" sz="44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ctr" latinLnBrk="1">
                <a:defRPr/>
              </a:pPr>
              <a:r>
                <a:rPr lang="ko-KR" altLang="en-US" sz="4400" b="1" spc="-150" dirty="0">
                  <a:ln>
                    <a:solidFill>
                      <a:srgbClr val="CEC0D4">
                        <a:alpha val="1000"/>
                      </a:srgbClr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공책에 </a:t>
              </a:r>
              <a:r>
                <a:rPr lang="ko-KR" altLang="en-US" sz="4400" b="1" spc="-150" dirty="0" err="1">
                  <a:ln>
                    <a:solidFill>
                      <a:srgbClr val="CEC0D4">
                        <a:alpha val="1000"/>
                      </a:srgbClr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적어보기</a:t>
              </a:r>
              <a:endParaRPr lang="en-US" altLang="ko-KR" sz="44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0" name="타원 9">
              <a:extLst>
                <a:ext uri="{FF2B5EF4-FFF2-40B4-BE49-F238E27FC236}">
                  <a16:creationId xmlns:a16="http://schemas.microsoft.com/office/drawing/2014/main" id="{53828050-9887-4C00-85FD-A7BD42953521}"/>
                </a:ext>
              </a:extLst>
            </p:cNvPr>
            <p:cNvSpPr/>
            <p:nvPr/>
          </p:nvSpPr>
          <p:spPr>
            <a:xfrm>
              <a:off x="862721" y="3275540"/>
              <a:ext cx="1382256" cy="1382256"/>
            </a:xfrm>
            <a:prstGeom prst="ellipse">
              <a:avLst/>
            </a:prstGeom>
            <a:solidFill>
              <a:srgbClr val="7F5EA3"/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7200" b="1" spc="-50" dirty="0">
                  <a:solidFill>
                    <a:schemeClr val="bg1"/>
                  </a:solidFill>
                  <a:latin typeface="Berlin Sans FB Demi" panose="020E0802020502020306" pitchFamily="34" charset="0"/>
                  <a:ea typeface="경기천년제목 Bold" panose="02020803020101020101" pitchFamily="18" charset="-127"/>
                </a:rPr>
                <a:t>2</a:t>
              </a:r>
              <a:endParaRPr lang="ko-KR" altLang="en-US" sz="7200" b="1" spc="-50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endParaRPr>
            </a:p>
          </p:txBody>
        </p: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4E1334D7-2E29-42E8-A316-46B94E2A95E0}"/>
              </a:ext>
            </a:extLst>
          </p:cNvPr>
          <p:cNvGrpSpPr/>
          <p:nvPr/>
        </p:nvGrpSpPr>
        <p:grpSpPr>
          <a:xfrm>
            <a:off x="862721" y="5019569"/>
            <a:ext cx="10483400" cy="1382256"/>
            <a:chOff x="862721" y="5186834"/>
            <a:chExt cx="10483400" cy="1382256"/>
          </a:xfrm>
        </p:grpSpPr>
        <p:sp>
          <p:nvSpPr>
            <p:cNvPr id="12" name="AutoShape 23">
              <a:extLst>
                <a:ext uri="{FF2B5EF4-FFF2-40B4-BE49-F238E27FC236}">
                  <a16:creationId xmlns:a16="http://schemas.microsoft.com/office/drawing/2014/main" id="{6AB775E3-84A7-4D31-93DC-0B8542E831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2543" y="5358708"/>
              <a:ext cx="9843578" cy="1038509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CEC0D4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1">
                <a:defRPr/>
              </a:pPr>
              <a:r>
                <a:rPr lang="en-US" altLang="ko-KR" sz="4400" b="1" spc="-150" dirty="0" smtClean="0">
                  <a:ln>
                    <a:solidFill>
                      <a:srgbClr val="CEC0D4">
                        <a:alpha val="1000"/>
                      </a:srgbClr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   Point Check </a:t>
              </a:r>
              <a:r>
                <a:rPr lang="ko-KR" altLang="en-US" sz="4400" b="1" spc="-150" dirty="0" smtClean="0">
                  <a:ln>
                    <a:solidFill>
                      <a:srgbClr val="CEC0D4">
                        <a:alpha val="1000"/>
                      </a:srgbClr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문제 스스로 해결하기</a:t>
              </a:r>
              <a:endParaRPr lang="en-US" altLang="ko-KR" sz="44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3" name="타원 12">
              <a:extLst>
                <a:ext uri="{FF2B5EF4-FFF2-40B4-BE49-F238E27FC236}">
                  <a16:creationId xmlns:a16="http://schemas.microsoft.com/office/drawing/2014/main" id="{0F415A61-5886-4D95-AD1F-9CBF8D33F427}"/>
                </a:ext>
              </a:extLst>
            </p:cNvPr>
            <p:cNvSpPr/>
            <p:nvPr/>
          </p:nvSpPr>
          <p:spPr>
            <a:xfrm>
              <a:off x="862721" y="5186834"/>
              <a:ext cx="1382256" cy="1382256"/>
            </a:xfrm>
            <a:prstGeom prst="ellipse">
              <a:avLst/>
            </a:prstGeom>
            <a:solidFill>
              <a:srgbClr val="7F5EA3"/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7200" b="1" spc="-50" dirty="0">
                  <a:solidFill>
                    <a:schemeClr val="bg1"/>
                  </a:solidFill>
                  <a:latin typeface="Berlin Sans FB Demi" panose="020E0802020502020306" pitchFamily="34" charset="0"/>
                  <a:ea typeface="경기천년제목 Bold" panose="02020803020101020101" pitchFamily="18" charset="-127"/>
                </a:rPr>
                <a:t>3</a:t>
              </a:r>
              <a:endParaRPr lang="ko-KR" altLang="en-US" sz="7200" b="1" spc="-50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5118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5E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36DCFD1-9637-4BA7-AFB3-8375AFE460C4}"/>
              </a:ext>
            </a:extLst>
          </p:cNvPr>
          <p:cNvSpPr txBox="1">
            <a:spLocks/>
          </p:cNvSpPr>
          <p:nvPr/>
        </p:nvSpPr>
        <p:spPr>
          <a:xfrm>
            <a:off x="438150" y="457200"/>
            <a:ext cx="11315700" cy="59436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ko-KR" altLang="en-US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이 영상에 사용한 교과서의 지문</a:t>
            </a:r>
            <a:r>
              <a:rPr lang="en-US" altLang="ko-KR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삽화</a:t>
            </a:r>
            <a:r>
              <a:rPr lang="en-US" altLang="ko-KR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3200" b="1" spc="-15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음원</a:t>
            </a:r>
            <a:r>
              <a:rPr lang="en-US" altLang="ko-KR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영상 등 </a:t>
            </a:r>
            <a:endParaRPr lang="en-US" altLang="ko-KR" sz="3200" b="1" spc="-1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10000"/>
              </a:lnSpc>
            </a:pPr>
            <a:r>
              <a:rPr lang="ko-KR" altLang="en-US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모든 교과서 자료는 </a:t>
            </a:r>
            <a:r>
              <a:rPr lang="en-US" altLang="ko-KR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주</a:t>
            </a:r>
            <a:r>
              <a:rPr lang="en-US" altLang="ko-KR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천재교육에 저작재산권이 있습니다</a:t>
            </a:r>
            <a:r>
              <a:rPr lang="en-US" altLang="ko-KR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ko-KR" altLang="en-US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이 영상의 저작재산권은 제작자에게 있습니다</a:t>
            </a:r>
            <a:endParaRPr lang="en-US" altLang="ko-KR" sz="3200" b="1" spc="-1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10000"/>
              </a:lnSpc>
            </a:pPr>
            <a:r>
              <a:rPr lang="ko-KR" altLang="en-US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이 영상은 각 초등학교에서 수업에 사용할 수 있습니다</a:t>
            </a:r>
            <a:r>
              <a:rPr lang="en-US" altLang="ko-KR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ko-KR" altLang="en-US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이 외의 방법과 목적으로 이 영상을 사용하거나 </a:t>
            </a:r>
            <a:endParaRPr lang="en-US" altLang="ko-KR" sz="3200" b="1" spc="-1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10000"/>
              </a:lnSpc>
            </a:pPr>
            <a:r>
              <a:rPr lang="ko-KR" altLang="en-US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일부 또는 전부를 저장 장치에 저장하거나</a:t>
            </a:r>
            <a:r>
              <a:rPr lang="en-US" altLang="ko-KR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</a:p>
          <a:p>
            <a:pPr>
              <a:lnSpc>
                <a:spcPct val="110000"/>
              </a:lnSpc>
            </a:pPr>
            <a:r>
              <a:rPr lang="ko-KR" altLang="en-US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일부 또는 전부를 다른 자료에 사용하는 것은 </a:t>
            </a:r>
            <a:endParaRPr lang="en-US" altLang="ko-KR" sz="3200" b="1" spc="-1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10000"/>
              </a:lnSpc>
            </a:pPr>
            <a:r>
              <a:rPr lang="ko-KR" altLang="en-US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저작권법에 위배될 수 있음을 알려드립니다</a:t>
            </a:r>
            <a:r>
              <a:rPr lang="en-US" altLang="ko-KR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3200" b="1" spc="-1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6" name="L9_song_mr">
            <a:hlinkClick r:id="" action="ppaction://media"/>
            <a:extLst>
              <a:ext uri="{FF2B5EF4-FFF2-40B4-BE49-F238E27FC236}">
                <a16:creationId xmlns:a16="http://schemas.microsoft.com/office/drawing/2014/main" id="{B513881B-8F14-4C07-86DD-733E135D34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503275" y="-901700"/>
            <a:ext cx="5524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36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33718EE-5DB5-4FB5-AB43-DB52D811325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Let’s Review</a:t>
            </a:r>
            <a:endParaRPr lang="ko-KR" altLang="en-US" sz="5400" b="1" dirty="0">
              <a:solidFill>
                <a:schemeClr val="accent4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5" name="_x386424360" descr="EMB000045c80a6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1" t="5984"/>
          <a:stretch>
            <a:fillRect/>
          </a:stretch>
        </p:blipFill>
        <p:spPr bwMode="auto">
          <a:xfrm>
            <a:off x="1703292" y="1652869"/>
            <a:ext cx="3218331" cy="4221051"/>
          </a:xfrm>
          <a:prstGeom prst="ellipse">
            <a:avLst/>
          </a:prstGeom>
          <a:ln w="63500" cap="rnd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7" name="_x386427640" descr="EMB000045c80a7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" t="4228" r="7016"/>
          <a:stretch>
            <a:fillRect/>
          </a:stretch>
        </p:blipFill>
        <p:spPr bwMode="auto">
          <a:xfrm>
            <a:off x="7162799" y="1725501"/>
            <a:ext cx="3326525" cy="4148419"/>
          </a:xfrm>
          <a:prstGeom prst="ellipse">
            <a:avLst/>
          </a:prstGeom>
          <a:ln w="63500" cap="rnd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306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734E6B67-1985-4DB3-B6F6-6C7C3A629BE4}"/>
              </a:ext>
            </a:extLst>
          </p:cNvPr>
          <p:cNvGrpSpPr/>
          <p:nvPr/>
        </p:nvGrpSpPr>
        <p:grpSpPr>
          <a:xfrm>
            <a:off x="469077" y="1851239"/>
            <a:ext cx="10877044" cy="1695716"/>
            <a:chOff x="469077" y="1233591"/>
            <a:chExt cx="10877044" cy="1695716"/>
          </a:xfrm>
        </p:grpSpPr>
        <p:sp>
          <p:nvSpPr>
            <p:cNvPr id="3" name="AutoShape 23">
              <a:extLst>
                <a:ext uri="{FF2B5EF4-FFF2-40B4-BE49-F238E27FC236}">
                  <a16:creationId xmlns:a16="http://schemas.microsoft.com/office/drawing/2014/main" id="{E2378172-917A-40BD-B9B3-5F928E429F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2543" y="1562195"/>
              <a:ext cx="9843578" cy="1038509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CEC0D4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1">
                <a:defRPr/>
              </a:pPr>
              <a:r>
                <a:rPr lang="ko-KR" altLang="en-US" sz="4800" b="1" spc="-150" dirty="0" smtClean="0">
                  <a:ln>
                    <a:solidFill>
                      <a:srgbClr val="CEC0D4">
                        <a:alpha val="1000"/>
                      </a:srgbClr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 동의 여부를 묻고 답하는 말하기</a:t>
              </a:r>
              <a:endParaRPr lang="en-US" altLang="ko-KR" sz="48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4" name="그래픽 3" descr="배지 1">
              <a:extLst>
                <a:ext uri="{FF2B5EF4-FFF2-40B4-BE49-F238E27FC236}">
                  <a16:creationId xmlns:a16="http://schemas.microsoft.com/office/drawing/2014/main" id="{9C3D03B2-9C99-43DA-87BE-C35556BB24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469077" y="1233591"/>
              <a:ext cx="1695716" cy="1695716"/>
            </a:xfrm>
            <a:prstGeom prst="rect">
              <a:avLst/>
            </a:prstGeom>
          </p:spPr>
        </p:pic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2B02A740-EA57-4C2B-9794-4FA148551825}"/>
              </a:ext>
            </a:extLst>
          </p:cNvPr>
          <p:cNvGrpSpPr/>
          <p:nvPr/>
        </p:nvGrpSpPr>
        <p:grpSpPr>
          <a:xfrm>
            <a:off x="469077" y="3920502"/>
            <a:ext cx="10877044" cy="1695716"/>
            <a:chOff x="469077" y="2990060"/>
            <a:chExt cx="10877044" cy="1695716"/>
          </a:xfrm>
        </p:grpSpPr>
        <p:sp>
          <p:nvSpPr>
            <p:cNvPr id="6" name="AutoShape 23">
              <a:extLst>
                <a:ext uri="{FF2B5EF4-FFF2-40B4-BE49-F238E27FC236}">
                  <a16:creationId xmlns:a16="http://schemas.microsoft.com/office/drawing/2014/main" id="{78136BB2-69C8-4556-B784-3C43B5A8B7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2543" y="3342166"/>
              <a:ext cx="9843578" cy="1038509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CEC0D4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1">
                <a:defRPr/>
              </a:pPr>
              <a:r>
                <a:rPr lang="ko-KR" altLang="en-US" sz="4800" b="1" spc="-150" dirty="0" smtClean="0">
                  <a:ln>
                    <a:solidFill>
                      <a:srgbClr val="CEC0D4">
                        <a:alpha val="1000"/>
                      </a:srgbClr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의견을 나타내는 말하기</a:t>
              </a:r>
              <a:endParaRPr lang="en-US" altLang="ko-KR" sz="48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7" name="그래픽 5" descr="배지">
              <a:extLst>
                <a:ext uri="{FF2B5EF4-FFF2-40B4-BE49-F238E27FC236}">
                  <a16:creationId xmlns:a16="http://schemas.microsoft.com/office/drawing/2014/main" id="{0B7B50F4-5125-4E10-BD33-082B399BB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469077" y="2990060"/>
              <a:ext cx="1695716" cy="1695716"/>
            </a:xfrm>
            <a:prstGeom prst="rect">
              <a:avLst/>
            </a:prstGeom>
          </p:spPr>
        </p:pic>
      </p:grpSp>
      <p:sp>
        <p:nvSpPr>
          <p:cNvPr id="8" name="제목 1">
            <a:extLst>
              <a:ext uri="{FF2B5EF4-FFF2-40B4-BE49-F238E27FC236}">
                <a16:creationId xmlns:a16="http://schemas.microsoft.com/office/drawing/2014/main" id="{47F63F80-7C06-413B-8756-6518C218802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Learning Point</a:t>
            </a:r>
            <a:endParaRPr lang="ko-KR" altLang="en-US" sz="5400" b="1" dirty="0">
              <a:solidFill>
                <a:schemeClr val="bg1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534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249" y="0"/>
            <a:ext cx="10485501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8C859DAF-5063-47D2-8274-9E7F430FF28C}"/>
              </a:ext>
            </a:extLst>
          </p:cNvPr>
          <p:cNvSpPr/>
          <p:nvPr/>
        </p:nvSpPr>
        <p:spPr>
          <a:xfrm>
            <a:off x="1087321" y="939401"/>
            <a:ext cx="1098551" cy="453903"/>
          </a:xfrm>
          <a:prstGeom prst="rect">
            <a:avLst/>
          </a:prstGeom>
          <a:noFill/>
          <a:ln w="50800">
            <a:solidFill>
              <a:schemeClr val="bg1"/>
            </a:solidFill>
          </a:ln>
          <a:effectLst>
            <a:glow rad="139700">
              <a:srgbClr val="0070C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C31B083A-1E34-4945-BC96-95B3B9AD34FE}"/>
              </a:ext>
            </a:extLst>
          </p:cNvPr>
          <p:cNvSpPr/>
          <p:nvPr/>
        </p:nvSpPr>
        <p:spPr>
          <a:xfrm>
            <a:off x="1660524" y="2644376"/>
            <a:ext cx="1098551" cy="453903"/>
          </a:xfrm>
          <a:prstGeom prst="rect">
            <a:avLst/>
          </a:prstGeom>
          <a:noFill/>
          <a:ln w="50800">
            <a:solidFill>
              <a:schemeClr val="bg1"/>
            </a:solidFill>
          </a:ln>
          <a:effectLst>
            <a:glow rad="139700">
              <a:srgbClr val="0070C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6D2A398C-B924-481D-8488-C04BA076A1C0}"/>
              </a:ext>
            </a:extLst>
          </p:cNvPr>
          <p:cNvGrpSpPr/>
          <p:nvPr/>
        </p:nvGrpSpPr>
        <p:grpSpPr>
          <a:xfrm>
            <a:off x="9422748" y="4469879"/>
            <a:ext cx="2071401" cy="1957448"/>
            <a:chOff x="9422748" y="4469879"/>
            <a:chExt cx="2071401" cy="1957448"/>
          </a:xfrm>
          <a:solidFill>
            <a:srgbClr val="FFCCFF"/>
          </a:solidFill>
        </p:grpSpPr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9E63F120-41AE-44A1-9D28-F77BF1AA7A06}"/>
                </a:ext>
              </a:extLst>
            </p:cNvPr>
            <p:cNvSpPr/>
            <p:nvPr/>
          </p:nvSpPr>
          <p:spPr>
            <a:xfrm rot="20700000">
              <a:off x="9423400" y="4469879"/>
              <a:ext cx="2070100" cy="1957448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A61EE437-9B12-494C-B7CA-7099658378B6}"/>
                </a:ext>
              </a:extLst>
            </p:cNvPr>
            <p:cNvSpPr/>
            <p:nvPr/>
          </p:nvSpPr>
          <p:spPr>
            <a:xfrm rot="20646840">
              <a:off x="9422748" y="5125437"/>
              <a:ext cx="2071401" cy="64633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ko-KR" sz="3600" b="1" spc="-150" dirty="0">
                  <a:ln>
                    <a:solidFill>
                      <a:srgbClr val="CEC0D4">
                        <a:alpha val="1000"/>
                      </a:srgbClr>
                    </a:solidFill>
                  </a:ln>
                  <a:solidFill>
                    <a:schemeClr val="bg1"/>
                  </a:solidFill>
                  <a:effectLst>
                    <a:glow rad="228600">
                      <a:srgbClr val="002060">
                        <a:alpha val="40000"/>
                      </a:srgbClr>
                    </a:glow>
                  </a:effectLst>
                  <a:latin typeface="맑은 고딕" panose="020B0503020000020004" pitchFamily="50" charset="-127"/>
                </a:rPr>
                <a:t>Fun Time</a:t>
              </a:r>
              <a:endParaRPr lang="ko-KR" altLang="en-US" sz="3600" dirty="0">
                <a:solidFill>
                  <a:schemeClr val="bg1"/>
                </a:solidFill>
                <a:effectLst>
                  <a:glow rad="228600">
                    <a:srgbClr val="002060">
                      <a:alpha val="40000"/>
                    </a:srgbClr>
                  </a:glow>
                </a:effectLst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5324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37147D1-A0EE-4A57-8E89-361034B14D8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Real Talk </a:t>
            </a:r>
            <a:r>
              <a:rPr lang="en-US" altLang="ko-KR" sz="5400" b="1" dirty="0" smtClean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Scene 1</a:t>
            </a:r>
            <a:endParaRPr lang="ko-KR" altLang="en-US" sz="2800" b="1" dirty="0">
              <a:solidFill>
                <a:schemeClr val="accent4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3146" y="1303625"/>
            <a:ext cx="7565708" cy="5221865"/>
          </a:xfrm>
          <a:prstGeom prst="rect">
            <a:avLst/>
          </a:prstGeom>
        </p:spPr>
      </p:pic>
      <p:sp>
        <p:nvSpPr>
          <p:cNvPr id="4" name="타원 3">
            <a:extLst>
              <a:ext uri="{FF2B5EF4-FFF2-40B4-BE49-F238E27FC236}">
                <a16:creationId xmlns:a16="http://schemas.microsoft.com/office/drawing/2014/main" id="{B3EA5AF1-75AF-4653-847A-BE0AFB6EFB6B}"/>
              </a:ext>
            </a:extLst>
          </p:cNvPr>
          <p:cNvSpPr/>
          <p:nvPr/>
        </p:nvSpPr>
        <p:spPr>
          <a:xfrm>
            <a:off x="2773725" y="2761034"/>
            <a:ext cx="1326784" cy="1298443"/>
          </a:xfrm>
          <a:prstGeom prst="ellipse">
            <a:avLst/>
          </a:prstGeom>
          <a:noFill/>
          <a:ln w="50800">
            <a:solidFill>
              <a:schemeClr val="bg1"/>
            </a:solidFill>
          </a:ln>
          <a:effectLst>
            <a:glow rad="139700">
              <a:srgbClr val="0070C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B3EA5AF1-75AF-4653-847A-BE0AFB6EFB6B}"/>
              </a:ext>
            </a:extLst>
          </p:cNvPr>
          <p:cNvSpPr/>
          <p:nvPr/>
        </p:nvSpPr>
        <p:spPr>
          <a:xfrm>
            <a:off x="5163634" y="3135107"/>
            <a:ext cx="1326784" cy="1298443"/>
          </a:xfrm>
          <a:prstGeom prst="ellipse">
            <a:avLst/>
          </a:prstGeom>
          <a:noFill/>
          <a:ln w="50800">
            <a:solidFill>
              <a:schemeClr val="bg1"/>
            </a:solidFill>
          </a:ln>
          <a:effectLst>
            <a:glow rad="139700">
              <a:srgbClr val="0070C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B3EA5AF1-75AF-4653-847A-BE0AFB6EFB6B}"/>
              </a:ext>
            </a:extLst>
          </p:cNvPr>
          <p:cNvSpPr/>
          <p:nvPr/>
        </p:nvSpPr>
        <p:spPr>
          <a:xfrm>
            <a:off x="6670316" y="2616114"/>
            <a:ext cx="1326784" cy="1298443"/>
          </a:xfrm>
          <a:prstGeom prst="ellipse">
            <a:avLst/>
          </a:prstGeom>
          <a:noFill/>
          <a:ln w="50800">
            <a:solidFill>
              <a:schemeClr val="bg1"/>
            </a:solidFill>
          </a:ln>
          <a:effectLst>
            <a:glow rad="139700">
              <a:srgbClr val="0070C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669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8" grpId="0" animBg="1"/>
      <p:bldP spid="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AF0D1A0-0F0D-4BEF-A507-8A29B082ED21}"/>
              </a:ext>
            </a:extLst>
          </p:cNvPr>
          <p:cNvSpPr txBox="1">
            <a:spLocks/>
          </p:cNvSpPr>
          <p:nvPr/>
        </p:nvSpPr>
        <p:spPr>
          <a:xfrm>
            <a:off x="834572" y="0"/>
            <a:ext cx="10522857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Real Talk </a:t>
            </a:r>
            <a:r>
              <a:rPr lang="en-US" altLang="ko-KR" sz="5400" b="1" dirty="0" smtClean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Scene 1 </a:t>
            </a:r>
            <a:r>
              <a:rPr lang="en-US" altLang="ko-KR" sz="2800" b="1" dirty="0">
                <a:solidFill>
                  <a:schemeClr val="accent4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Let’s Listen</a:t>
            </a:r>
            <a:endParaRPr lang="ko-KR" altLang="en-US" sz="2800" b="1" dirty="0">
              <a:solidFill>
                <a:schemeClr val="accent4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pic>
        <p:nvPicPr>
          <p:cNvPr id="3" name="L9_real1_자막없음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4572" y="932873"/>
            <a:ext cx="10522857" cy="59191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718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  <p:extLst mod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AF0D1A0-0F0D-4BEF-A507-8A29B082ED21}"/>
              </a:ext>
            </a:extLst>
          </p:cNvPr>
          <p:cNvSpPr txBox="1">
            <a:spLocks/>
          </p:cNvSpPr>
          <p:nvPr/>
        </p:nvSpPr>
        <p:spPr>
          <a:xfrm>
            <a:off x="834572" y="0"/>
            <a:ext cx="10522857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Real Talk </a:t>
            </a:r>
            <a:r>
              <a:rPr lang="en-US" altLang="ko-KR" sz="5400" b="1" dirty="0" smtClean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Scene 1 </a:t>
            </a:r>
            <a:r>
              <a:rPr lang="en-US" altLang="ko-KR" sz="2800" b="1" dirty="0">
                <a:solidFill>
                  <a:schemeClr val="accent4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Let’s </a:t>
            </a:r>
            <a:r>
              <a:rPr lang="en-US" altLang="ko-KR" sz="2800" b="1" dirty="0" smtClean="0">
                <a:solidFill>
                  <a:schemeClr val="accent4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Listen Again</a:t>
            </a:r>
            <a:endParaRPr lang="ko-KR" altLang="en-US" sz="2800" b="1" dirty="0">
              <a:solidFill>
                <a:schemeClr val="accent4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pic>
        <p:nvPicPr>
          <p:cNvPr id="3" name="L9_real1_자막있음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4572" y="932873"/>
            <a:ext cx="10522857" cy="59191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571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  <p:extLst mod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100000"/>
                    </a14:imgEffect>
                    <a14:imgEffect>
                      <a14:brightnessContrast bright="-50000"/>
                    </a14:imgEffect>
                  </a14:imgLayer>
                </a14:imgProps>
              </a:ext>
            </a:extLst>
          </a:blip>
          <a:srcRect l="4174" t="20603" r="4632" b="73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15"/>
          <a:srcRect l="6234" t="28364" r="75500" b="43976"/>
          <a:stretch/>
        </p:blipFill>
        <p:spPr>
          <a:xfrm>
            <a:off x="4376556" y="-1622973"/>
            <a:ext cx="943919" cy="986501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15"/>
          <a:srcRect l="38233" t="34732" r="45424" b="40792"/>
          <a:stretch/>
        </p:blipFill>
        <p:spPr>
          <a:xfrm>
            <a:off x="6394827" y="-1622973"/>
            <a:ext cx="954419" cy="986501"/>
          </a:xfrm>
          <a:prstGeom prst="ellipse">
            <a:avLst/>
          </a:prstGeom>
          <a:ln w="63500" cap="rnd">
            <a:noFill/>
          </a:ln>
          <a:effectLst/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CF98159C-183E-4618-A3B4-A095096A3B07}"/>
              </a:ext>
            </a:extLst>
          </p:cNvPr>
          <p:cNvGrpSpPr/>
          <p:nvPr/>
        </p:nvGrpSpPr>
        <p:grpSpPr>
          <a:xfrm>
            <a:off x="0" y="238997"/>
            <a:ext cx="2463801" cy="894479"/>
            <a:chOff x="0" y="500490"/>
            <a:chExt cx="2677088" cy="637748"/>
          </a:xfrm>
        </p:grpSpPr>
        <p:sp>
          <p:nvSpPr>
            <p:cNvPr id="6" name="제목 1">
              <a:extLst>
                <a:ext uri="{FF2B5EF4-FFF2-40B4-BE49-F238E27FC236}">
                  <a16:creationId xmlns:a16="http://schemas.microsoft.com/office/drawing/2014/main" id="{DA494CB5-1538-42CB-A3A0-A9AC6CBF6B15}"/>
                </a:ext>
              </a:extLst>
            </p:cNvPr>
            <p:cNvSpPr txBox="1">
              <a:spLocks/>
            </p:cNvSpPr>
            <p:nvPr/>
          </p:nvSpPr>
          <p:spPr>
            <a:xfrm>
              <a:off x="74284" y="604028"/>
              <a:ext cx="2602804" cy="534210"/>
            </a:xfrm>
            <a:prstGeom prst="rect">
              <a:avLst/>
            </a:prstGeom>
            <a:solidFill>
              <a:srgbClr val="99FDFB">
                <a:alpha val="70000"/>
              </a:srgb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1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800" b="1" dirty="0">
                  <a:solidFill>
                    <a:srgbClr val="FFFF00"/>
                  </a:solidFill>
                  <a:latin typeface="경기천년제목 Bold" panose="02020803020101020101" pitchFamily="18" charset="-127"/>
                  <a:ea typeface="경기천년제목 Bold" panose="02020803020101020101" pitchFamily="18" charset="-127"/>
                </a:rPr>
                <a:t>`</a:t>
              </a:r>
              <a:endParaRPr lang="ko-KR" altLang="en-US" sz="1800" b="1" dirty="0">
                <a:solidFill>
                  <a:srgbClr val="FFFF00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endParaRPr>
            </a:p>
          </p:txBody>
        </p:sp>
        <p:sp>
          <p:nvSpPr>
            <p:cNvPr id="7" name="제목 1">
              <a:extLst>
                <a:ext uri="{FF2B5EF4-FFF2-40B4-BE49-F238E27FC236}">
                  <a16:creationId xmlns:a16="http://schemas.microsoft.com/office/drawing/2014/main" id="{D8B20A6D-7899-4458-8468-304D78397963}"/>
                </a:ext>
              </a:extLst>
            </p:cNvPr>
            <p:cNvSpPr txBox="1">
              <a:spLocks/>
            </p:cNvSpPr>
            <p:nvPr/>
          </p:nvSpPr>
          <p:spPr>
            <a:xfrm>
              <a:off x="0" y="500490"/>
              <a:ext cx="2552893" cy="572198"/>
            </a:xfrm>
            <a:prstGeom prst="rect">
              <a:avLst/>
            </a:prstGeom>
            <a:solidFill>
              <a:srgbClr val="7F5EA3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rmAutofit fontScale="70000" lnSpcReduction="20000"/>
            </a:bodyPr>
            <a:lstStyle>
              <a:lvl1pPr algn="l" defTabSz="914400" rtl="0" eaLnBrk="1" latinLnBrk="1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4000" dirty="0">
                  <a:solidFill>
                    <a:schemeClr val="bg1"/>
                  </a:solidFill>
                  <a:latin typeface="Berlin Sans FB Demi" panose="020E0802020502020306" pitchFamily="34" charset="0"/>
                  <a:ea typeface="경기천년제목 Bold" panose="02020803020101020101" pitchFamily="18" charset="-127"/>
                </a:rPr>
                <a:t>Listen and Comprehend</a:t>
              </a:r>
              <a:endParaRPr lang="en-US" altLang="ko-KR" sz="2000" dirty="0">
                <a:solidFill>
                  <a:schemeClr val="accent4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endParaRPr>
            </a:p>
          </p:txBody>
        </p:sp>
      </p:grp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15"/>
          <a:srcRect l="6234" t="28364" r="75500" b="43976"/>
          <a:stretch/>
        </p:blipFill>
        <p:spPr>
          <a:xfrm>
            <a:off x="461490" y="1387653"/>
            <a:ext cx="943919" cy="986501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9" name="모서리가 둥근 직사각형 6">
            <a:extLst>
              <a:ext uri="{FF2B5EF4-FFF2-40B4-BE49-F238E27FC236}">
                <a16:creationId xmlns:a16="http://schemas.microsoft.com/office/drawing/2014/main" id="{D7F9CEF6-A57D-4A92-A87F-502DCF2296A5}"/>
              </a:ext>
            </a:extLst>
          </p:cNvPr>
          <p:cNvSpPr/>
          <p:nvPr/>
        </p:nvSpPr>
        <p:spPr>
          <a:xfrm>
            <a:off x="1719127" y="1500568"/>
            <a:ext cx="5062673" cy="760671"/>
          </a:xfrm>
          <a:prstGeom prst="roundRect">
            <a:avLst/>
          </a:prstGeom>
          <a:solidFill>
            <a:srgbClr val="E350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 latinLnBrk="0"/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Mom’s birthday is coming.</a:t>
            </a:r>
            <a:endParaRPr lang="en-US" altLang="ko-KR" sz="32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모서리가 둥근 직사각형 6">
            <a:extLst>
              <a:ext uri="{FF2B5EF4-FFF2-40B4-BE49-F238E27FC236}">
                <a16:creationId xmlns:a16="http://schemas.microsoft.com/office/drawing/2014/main" id="{D7F9CEF6-A57D-4A92-A87F-502DCF2296A5}"/>
              </a:ext>
            </a:extLst>
          </p:cNvPr>
          <p:cNvSpPr/>
          <p:nvPr/>
        </p:nvSpPr>
        <p:spPr>
          <a:xfrm>
            <a:off x="1719127" y="2374154"/>
            <a:ext cx="5062673" cy="760671"/>
          </a:xfrm>
          <a:prstGeom prst="roundRect">
            <a:avLst/>
          </a:prstGeom>
          <a:solidFill>
            <a:srgbClr val="E350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 latinLnBrk="0"/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Let’s buy a present for her.</a:t>
            </a:r>
            <a:endParaRPr lang="en-US" altLang="ko-KR" sz="32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15"/>
          <a:srcRect l="38233" t="34732" r="45424" b="40792"/>
          <a:stretch/>
        </p:blipFill>
        <p:spPr>
          <a:xfrm>
            <a:off x="10763627" y="3429000"/>
            <a:ext cx="954419" cy="986501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12" name="모서리가 둥근 직사각형 6">
            <a:extLst>
              <a:ext uri="{FF2B5EF4-FFF2-40B4-BE49-F238E27FC236}">
                <a16:creationId xmlns:a16="http://schemas.microsoft.com/office/drawing/2014/main" id="{D7F9CEF6-A57D-4A92-A87F-502DCF2296A5}"/>
              </a:ext>
            </a:extLst>
          </p:cNvPr>
          <p:cNvSpPr/>
          <p:nvPr/>
        </p:nvSpPr>
        <p:spPr>
          <a:xfrm>
            <a:off x="6781800" y="3538407"/>
            <a:ext cx="3730233" cy="767685"/>
          </a:xfrm>
          <a:prstGeom prst="roundRect">
            <a:avLst/>
          </a:prstGeom>
          <a:solidFill>
            <a:srgbClr val="C8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 latinLnBrk="0"/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That’s a good idea.</a:t>
            </a:r>
            <a:endParaRPr lang="en-US" altLang="ko-KR" sz="32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15"/>
          <a:srcRect l="6234" t="28364" r="75500" b="43976"/>
          <a:stretch/>
        </p:blipFill>
        <p:spPr>
          <a:xfrm>
            <a:off x="461490" y="4579945"/>
            <a:ext cx="943919" cy="986501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14" name="모서리가 둥근 직사각형 6">
            <a:extLst>
              <a:ext uri="{FF2B5EF4-FFF2-40B4-BE49-F238E27FC236}">
                <a16:creationId xmlns:a16="http://schemas.microsoft.com/office/drawing/2014/main" id="{D7F9CEF6-A57D-4A92-A87F-502DCF2296A5}"/>
              </a:ext>
            </a:extLst>
          </p:cNvPr>
          <p:cNvSpPr/>
          <p:nvPr/>
        </p:nvSpPr>
        <p:spPr>
          <a:xfrm>
            <a:off x="1719127" y="4692860"/>
            <a:ext cx="3437073" cy="760671"/>
          </a:xfrm>
          <a:prstGeom prst="roundRect">
            <a:avLst/>
          </a:prstGeom>
          <a:solidFill>
            <a:srgbClr val="E350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 latinLnBrk="0"/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Look at that scarf.</a:t>
            </a:r>
            <a:endParaRPr lang="en-US" altLang="ko-KR" sz="32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모서리가 둥근 직사각형 6">
            <a:extLst>
              <a:ext uri="{FF2B5EF4-FFF2-40B4-BE49-F238E27FC236}">
                <a16:creationId xmlns:a16="http://schemas.microsoft.com/office/drawing/2014/main" id="{D7F9CEF6-A57D-4A92-A87F-502DCF2296A5}"/>
              </a:ext>
            </a:extLst>
          </p:cNvPr>
          <p:cNvSpPr/>
          <p:nvPr/>
        </p:nvSpPr>
        <p:spPr>
          <a:xfrm>
            <a:off x="1719127" y="5566446"/>
            <a:ext cx="2167073" cy="760671"/>
          </a:xfrm>
          <a:prstGeom prst="roundRect">
            <a:avLst/>
          </a:prstGeom>
          <a:solidFill>
            <a:srgbClr val="E350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 latinLnBrk="0"/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It’s on sale.</a:t>
            </a:r>
            <a:endParaRPr lang="en-US" altLang="ko-KR" sz="32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7" name="6-9-2_real talk_01_0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195050" y="-1576388"/>
            <a:ext cx="609600" cy="609600"/>
          </a:xfrm>
          <a:prstGeom prst="rect">
            <a:avLst/>
          </a:prstGeom>
        </p:spPr>
      </p:pic>
      <p:pic>
        <p:nvPicPr>
          <p:cNvPr id="18" name="6-9-2_real talk_01_0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287125" y="-1484313"/>
            <a:ext cx="609600" cy="609600"/>
          </a:xfrm>
          <a:prstGeom prst="rect">
            <a:avLst/>
          </a:prstGeom>
        </p:spPr>
      </p:pic>
      <p:pic>
        <p:nvPicPr>
          <p:cNvPr id="19" name="6-9-2_real talk_01_03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379200" y="-1392238"/>
            <a:ext cx="609600" cy="609600"/>
          </a:xfrm>
          <a:prstGeom prst="rect">
            <a:avLst/>
          </a:prstGeom>
        </p:spPr>
      </p:pic>
      <p:pic>
        <p:nvPicPr>
          <p:cNvPr id="20" name="6-9-2_real talk_01_04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471275" y="-1300163"/>
            <a:ext cx="609600" cy="609600"/>
          </a:xfrm>
          <a:prstGeom prst="rect">
            <a:avLst/>
          </a:prstGeom>
        </p:spPr>
      </p:pic>
      <p:pic>
        <p:nvPicPr>
          <p:cNvPr id="21" name="6-9-2_real talk_01_05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563350" y="-12080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736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5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01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48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54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30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2" grpId="0" animBg="1"/>
      <p:bldP spid="14" grpId="0" animBg="1"/>
      <p:bldP spid="15" grpId="0" animBg="1"/>
    </p:bldLst>
  </p:timing>
  <p:extLst mod="1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6.1|3.8|4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4.7|4.9|4.8|4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4.1|3.6|3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3.3|7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9.1|4.8|4.9|4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1|3.4|4.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7.4|3.4|4.4|4.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4.3|4.1|5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5.1|4.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8|29.2|21.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|2|3.9|11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3|2.4|13.2|8.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4|4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3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2|3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2.3|6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4.3|6.2|3.4|3.4"/>
</p:tagLst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439</Words>
  <Application>Microsoft Office PowerPoint</Application>
  <PresentationFormat>와이드스크린</PresentationFormat>
  <Paragraphs>102</Paragraphs>
  <Slides>26</Slides>
  <Notes>0</Notes>
  <HiddenSlides>0</HiddenSlides>
  <MMClips>55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26</vt:i4>
      </vt:variant>
    </vt:vector>
  </HeadingPairs>
  <TitlesOfParts>
    <vt:vector size="34" baseType="lpstr">
      <vt:lpstr>Berlin Sans FB Demi</vt:lpstr>
      <vt:lpstr>Broadway</vt:lpstr>
      <vt:lpstr>경기천년제목 Bold</vt:lpstr>
      <vt:lpstr>Berlin Sans FB</vt:lpstr>
      <vt:lpstr>배달의민족 주아</vt:lpstr>
      <vt:lpstr>Arial</vt:lpstr>
      <vt:lpstr>맑은 고딕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USER</cp:lastModifiedBy>
  <cp:revision>30</cp:revision>
  <dcterms:created xsi:type="dcterms:W3CDTF">2020-08-07T01:43:29Z</dcterms:created>
  <dcterms:modified xsi:type="dcterms:W3CDTF">2020-08-13T12:50:32Z</dcterms:modified>
</cp:coreProperties>
</file>